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617" r:id="rId3"/>
    <p:sldId id="257" r:id="rId4"/>
    <p:sldId id="288" r:id="rId5"/>
    <p:sldId id="296" r:id="rId6"/>
    <p:sldId id="297" r:id="rId7"/>
    <p:sldId id="298" r:id="rId8"/>
    <p:sldId id="299" r:id="rId9"/>
    <p:sldId id="258" r:id="rId10"/>
    <p:sldId id="261" r:id="rId11"/>
    <p:sldId id="264" r:id="rId12"/>
    <p:sldId id="601" r:id="rId13"/>
    <p:sldId id="602" r:id="rId14"/>
    <p:sldId id="603" r:id="rId15"/>
    <p:sldId id="604" r:id="rId16"/>
    <p:sldId id="605" r:id="rId17"/>
    <p:sldId id="606" r:id="rId18"/>
    <p:sldId id="607" r:id="rId19"/>
    <p:sldId id="608" r:id="rId20"/>
    <p:sldId id="609" r:id="rId21"/>
    <p:sldId id="610" r:id="rId22"/>
    <p:sldId id="612" r:id="rId23"/>
    <p:sldId id="613" r:id="rId24"/>
    <p:sldId id="614" r:id="rId25"/>
    <p:sldId id="615" r:id="rId26"/>
    <p:sldId id="616" r:id="rId27"/>
    <p:sldId id="286" r:id="rId28"/>
    <p:sldId id="276" r:id="rId29"/>
    <p:sldId id="277" r:id="rId30"/>
  </p:sldIdLst>
  <p:sldSz cx="12192000" cy="6858000"/>
  <p:notesSz cx="6858000" cy="9144000"/>
  <p:embeddedFontLst>
    <p:embeddedFont>
      <p:font typeface="Gill Sans" panose="020B0604020202020204" charset="0"/>
      <p:regular r:id="rId32"/>
      <p:bold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Impact" panose="020B0806030902050204" pitchFamily="34" charset="0"/>
      <p:regular r:id="rId40"/>
    </p:embeddedFont>
    <p:embeddedFont>
      <p:font typeface="MS PGothic" panose="020B0600070205080204" pitchFamily="34" charset="-128"/>
      <p:regular r:id="rId41"/>
    </p:embeddedFont>
    <p:embeddedFont>
      <p:font typeface="Roboto" panose="02000000000000000000" pitchFamily="2" charset="0"/>
      <p:regular r:id="rId42"/>
      <p:bold r:id="rId43"/>
      <p:italic r:id="rId44"/>
      <p:boldItalic r:id="rId45"/>
    </p:embeddedFont>
  </p:embeddedFontLst>
  <p:custDataLst>
    <p:tags r:id="rId4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052">
          <p15:clr>
            <a:srgbClr val="747775"/>
          </p15:clr>
        </p15:guide>
        <p15:guide id="4" orient="horz" pos="2148">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tRPLe73dVM08+mX98HWBUqRhW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9B6970-CA31-44A1-A16B-5BD941FA7084}" v="71" dt="2024-05-01T14:08:36.996"/>
    <p1510:client id="{B6A13ADE-C89B-441E-8D2B-17347C2E4CBA}" v="2" dt="2024-05-01T17:14:31.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3" d="100"/>
          <a:sy n="73" d="100"/>
        </p:scale>
        <p:origin x="66" y="624"/>
      </p:cViewPr>
      <p:guideLst>
        <p:guide orient="horz" pos="2160"/>
        <p:guide pos="3840"/>
        <p:guide orient="horz" pos="2052"/>
        <p:guide orient="horz" pos="21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em Part López" userId="39f5615f-54c3-4dde-9b55-95608137fd0d" providerId="ADAL" clId="{4E93FA4D-91DF-447F-BA74-C7A878FFD9BF}"/>
    <pc:docChg chg="undo redo custSel modSld">
      <pc:chgData name="Guillem Part López" userId="39f5615f-54c3-4dde-9b55-95608137fd0d" providerId="ADAL" clId="{4E93FA4D-91DF-447F-BA74-C7A878FFD9BF}" dt="2024-03-26T08:49:55.986" v="660" actId="20577"/>
      <pc:docMkLst>
        <pc:docMk/>
      </pc:docMkLst>
      <pc:sldChg chg="delSp mod">
        <pc:chgData name="Guillem Part López" userId="39f5615f-54c3-4dde-9b55-95608137fd0d" providerId="ADAL" clId="{4E93FA4D-91DF-447F-BA74-C7A878FFD9BF}" dt="2024-03-25T13:14:37.659" v="521" actId="478"/>
        <pc:sldMkLst>
          <pc:docMk/>
          <pc:sldMk cId="0" sldId="259"/>
        </pc:sldMkLst>
        <pc:spChg chg="del">
          <ac:chgData name="Guillem Part López" userId="39f5615f-54c3-4dde-9b55-95608137fd0d" providerId="ADAL" clId="{4E93FA4D-91DF-447F-BA74-C7A878FFD9BF}" dt="2024-03-25T13:14:37.659" v="521" actId="478"/>
          <ac:spMkLst>
            <pc:docMk/>
            <pc:sldMk cId="0" sldId="259"/>
            <ac:spMk id="186" creationId="{00000000-0000-0000-0000-000000000000}"/>
          </ac:spMkLst>
        </pc:spChg>
      </pc:sldChg>
      <pc:sldChg chg="delSp modSp mod">
        <pc:chgData name="Guillem Part López" userId="39f5615f-54c3-4dde-9b55-95608137fd0d" providerId="ADAL" clId="{4E93FA4D-91DF-447F-BA74-C7A878FFD9BF}" dt="2024-03-25T13:14:46.329" v="522" actId="478"/>
        <pc:sldMkLst>
          <pc:docMk/>
          <pc:sldMk cId="0" sldId="260"/>
        </pc:sldMkLst>
        <pc:spChg chg="mod">
          <ac:chgData name="Guillem Part López" userId="39f5615f-54c3-4dde-9b55-95608137fd0d" providerId="ADAL" clId="{4E93FA4D-91DF-447F-BA74-C7A878FFD9BF}" dt="2024-03-25T12:43:57.504" v="0" actId="20577"/>
          <ac:spMkLst>
            <pc:docMk/>
            <pc:sldMk cId="0" sldId="260"/>
            <ac:spMk id="198" creationId="{00000000-0000-0000-0000-000000000000}"/>
          </ac:spMkLst>
        </pc:spChg>
        <pc:spChg chg="del">
          <ac:chgData name="Guillem Part López" userId="39f5615f-54c3-4dde-9b55-95608137fd0d" providerId="ADAL" clId="{4E93FA4D-91DF-447F-BA74-C7A878FFD9BF}" dt="2024-03-25T13:14:46.329" v="522" actId="478"/>
          <ac:spMkLst>
            <pc:docMk/>
            <pc:sldMk cId="0" sldId="260"/>
            <ac:spMk id="199" creationId="{00000000-0000-0000-0000-000000000000}"/>
          </ac:spMkLst>
        </pc:spChg>
      </pc:sldChg>
      <pc:sldChg chg="modSp mod">
        <pc:chgData name="Guillem Part López" userId="39f5615f-54c3-4dde-9b55-95608137fd0d" providerId="ADAL" clId="{4E93FA4D-91DF-447F-BA74-C7A878FFD9BF}" dt="2024-03-26T08:23:57.096" v="569" actId="20577"/>
        <pc:sldMkLst>
          <pc:docMk/>
          <pc:sldMk cId="0" sldId="262"/>
        </pc:sldMkLst>
        <pc:spChg chg="mod">
          <ac:chgData name="Guillem Part López" userId="39f5615f-54c3-4dde-9b55-95608137fd0d" providerId="ADAL" clId="{4E93FA4D-91DF-447F-BA74-C7A878FFD9BF}" dt="2024-03-26T08:23:57.096" v="569" actId="20577"/>
          <ac:spMkLst>
            <pc:docMk/>
            <pc:sldMk cId="0" sldId="262"/>
            <ac:spMk id="224" creationId="{00000000-0000-0000-0000-000000000000}"/>
          </ac:spMkLst>
        </pc:spChg>
      </pc:sldChg>
      <pc:sldChg chg="modSp mod">
        <pc:chgData name="Guillem Part López" userId="39f5615f-54c3-4dde-9b55-95608137fd0d" providerId="ADAL" clId="{4E93FA4D-91DF-447F-BA74-C7A878FFD9BF}" dt="2024-03-26T08:24:38.562" v="583" actId="20577"/>
        <pc:sldMkLst>
          <pc:docMk/>
          <pc:sldMk cId="0" sldId="263"/>
        </pc:sldMkLst>
        <pc:spChg chg="mod">
          <ac:chgData name="Guillem Part López" userId="39f5615f-54c3-4dde-9b55-95608137fd0d" providerId="ADAL" clId="{4E93FA4D-91DF-447F-BA74-C7A878FFD9BF}" dt="2024-03-26T08:24:38.562" v="583" actId="20577"/>
          <ac:spMkLst>
            <pc:docMk/>
            <pc:sldMk cId="0" sldId="263"/>
            <ac:spMk id="245" creationId="{00000000-0000-0000-0000-000000000000}"/>
          </ac:spMkLst>
        </pc:spChg>
      </pc:sldChg>
      <pc:sldChg chg="modSp mod">
        <pc:chgData name="Guillem Part López" userId="39f5615f-54c3-4dde-9b55-95608137fd0d" providerId="ADAL" clId="{4E93FA4D-91DF-447F-BA74-C7A878FFD9BF}" dt="2024-03-26T08:25:54.634" v="633" actId="20577"/>
        <pc:sldMkLst>
          <pc:docMk/>
          <pc:sldMk cId="0" sldId="264"/>
        </pc:sldMkLst>
        <pc:spChg chg="mod">
          <ac:chgData name="Guillem Part López" userId="39f5615f-54c3-4dde-9b55-95608137fd0d" providerId="ADAL" clId="{4E93FA4D-91DF-447F-BA74-C7A878FFD9BF}" dt="2024-03-26T08:25:54.634" v="633" actId="20577"/>
          <ac:spMkLst>
            <pc:docMk/>
            <pc:sldMk cId="0" sldId="264"/>
            <ac:spMk id="251" creationId="{00000000-0000-0000-0000-000000000000}"/>
          </ac:spMkLst>
        </pc:spChg>
      </pc:sldChg>
      <pc:sldChg chg="delSp modSp mod">
        <pc:chgData name="Guillem Part López" userId="39f5615f-54c3-4dde-9b55-95608137fd0d" providerId="ADAL" clId="{4E93FA4D-91DF-447F-BA74-C7A878FFD9BF}" dt="2024-03-25T12:50:49.962" v="48" actId="20577"/>
        <pc:sldMkLst>
          <pc:docMk/>
          <pc:sldMk cId="0" sldId="265"/>
        </pc:sldMkLst>
        <pc:spChg chg="mod">
          <ac:chgData name="Guillem Part López" userId="39f5615f-54c3-4dde-9b55-95608137fd0d" providerId="ADAL" clId="{4E93FA4D-91DF-447F-BA74-C7A878FFD9BF}" dt="2024-03-25T12:50:49.962" v="48" actId="20577"/>
          <ac:spMkLst>
            <pc:docMk/>
            <pc:sldMk cId="0" sldId="265"/>
            <ac:spMk id="267" creationId="{00000000-0000-0000-0000-000000000000}"/>
          </ac:spMkLst>
        </pc:spChg>
        <pc:spChg chg="del">
          <ac:chgData name="Guillem Part López" userId="39f5615f-54c3-4dde-9b55-95608137fd0d" providerId="ADAL" clId="{4E93FA4D-91DF-447F-BA74-C7A878FFD9BF}" dt="2024-03-25T12:50:30.063" v="40" actId="478"/>
          <ac:spMkLst>
            <pc:docMk/>
            <pc:sldMk cId="0" sldId="265"/>
            <ac:spMk id="268" creationId="{00000000-0000-0000-0000-000000000000}"/>
          </ac:spMkLst>
        </pc:spChg>
      </pc:sldChg>
      <pc:sldChg chg="delSp modSp mod">
        <pc:chgData name="Guillem Part López" userId="39f5615f-54c3-4dde-9b55-95608137fd0d" providerId="ADAL" clId="{4E93FA4D-91DF-447F-BA74-C7A878FFD9BF}" dt="2024-03-25T12:51:43.272" v="77" actId="20577"/>
        <pc:sldMkLst>
          <pc:docMk/>
          <pc:sldMk cId="0" sldId="266"/>
        </pc:sldMkLst>
        <pc:spChg chg="mod">
          <ac:chgData name="Guillem Part López" userId="39f5615f-54c3-4dde-9b55-95608137fd0d" providerId="ADAL" clId="{4E93FA4D-91DF-447F-BA74-C7A878FFD9BF}" dt="2024-03-25T12:51:43.272" v="77" actId="20577"/>
          <ac:spMkLst>
            <pc:docMk/>
            <pc:sldMk cId="0" sldId="266"/>
            <ac:spMk id="275" creationId="{00000000-0000-0000-0000-000000000000}"/>
          </ac:spMkLst>
        </pc:spChg>
        <pc:spChg chg="del">
          <ac:chgData name="Guillem Part López" userId="39f5615f-54c3-4dde-9b55-95608137fd0d" providerId="ADAL" clId="{4E93FA4D-91DF-447F-BA74-C7A878FFD9BF}" dt="2024-03-25T12:50:36.915" v="41" actId="478"/>
          <ac:spMkLst>
            <pc:docMk/>
            <pc:sldMk cId="0" sldId="266"/>
            <ac:spMk id="277" creationId="{00000000-0000-0000-0000-000000000000}"/>
          </ac:spMkLst>
        </pc:spChg>
      </pc:sldChg>
      <pc:sldChg chg="delSp modSp mod">
        <pc:chgData name="Guillem Part López" userId="39f5615f-54c3-4dde-9b55-95608137fd0d" providerId="ADAL" clId="{4E93FA4D-91DF-447F-BA74-C7A878FFD9BF}" dt="2024-03-25T12:54:22.983" v="117" actId="478"/>
        <pc:sldMkLst>
          <pc:docMk/>
          <pc:sldMk cId="0" sldId="267"/>
        </pc:sldMkLst>
        <pc:spChg chg="mod">
          <ac:chgData name="Guillem Part López" userId="39f5615f-54c3-4dde-9b55-95608137fd0d" providerId="ADAL" clId="{4E93FA4D-91DF-447F-BA74-C7A878FFD9BF}" dt="2024-03-25T12:54:16.483" v="115" actId="20577"/>
          <ac:spMkLst>
            <pc:docMk/>
            <pc:sldMk cId="0" sldId="267"/>
            <ac:spMk id="287" creationId="{00000000-0000-0000-0000-000000000000}"/>
          </ac:spMkLst>
        </pc:spChg>
        <pc:spChg chg="del mod">
          <ac:chgData name="Guillem Part López" userId="39f5615f-54c3-4dde-9b55-95608137fd0d" providerId="ADAL" clId="{4E93FA4D-91DF-447F-BA74-C7A878FFD9BF}" dt="2024-03-25T12:54:22.983" v="117" actId="478"/>
          <ac:spMkLst>
            <pc:docMk/>
            <pc:sldMk cId="0" sldId="267"/>
            <ac:spMk id="289" creationId="{00000000-0000-0000-0000-000000000000}"/>
          </ac:spMkLst>
        </pc:spChg>
      </pc:sldChg>
      <pc:sldChg chg="delSp modSp mod">
        <pc:chgData name="Guillem Part López" userId="39f5615f-54c3-4dde-9b55-95608137fd0d" providerId="ADAL" clId="{4E93FA4D-91DF-447F-BA74-C7A878FFD9BF}" dt="2024-03-26T08:28:19.030" v="640" actId="27636"/>
        <pc:sldMkLst>
          <pc:docMk/>
          <pc:sldMk cId="0" sldId="268"/>
        </pc:sldMkLst>
        <pc:spChg chg="mod">
          <ac:chgData name="Guillem Part López" userId="39f5615f-54c3-4dde-9b55-95608137fd0d" providerId="ADAL" clId="{4E93FA4D-91DF-447F-BA74-C7A878FFD9BF}" dt="2024-03-26T08:28:19.030" v="640" actId="27636"/>
          <ac:spMkLst>
            <pc:docMk/>
            <pc:sldMk cId="0" sldId="268"/>
            <ac:spMk id="299" creationId="{00000000-0000-0000-0000-000000000000}"/>
          </ac:spMkLst>
        </pc:spChg>
        <pc:spChg chg="del">
          <ac:chgData name="Guillem Part López" userId="39f5615f-54c3-4dde-9b55-95608137fd0d" providerId="ADAL" clId="{4E93FA4D-91DF-447F-BA74-C7A878FFD9BF}" dt="2024-03-25T12:59:12.206" v="357" actId="478"/>
          <ac:spMkLst>
            <pc:docMk/>
            <pc:sldMk cId="0" sldId="268"/>
            <ac:spMk id="301" creationId="{00000000-0000-0000-0000-000000000000}"/>
          </ac:spMkLst>
        </pc:spChg>
      </pc:sldChg>
      <pc:sldChg chg="delSp modSp mod">
        <pc:chgData name="Guillem Part López" userId="39f5615f-54c3-4dde-9b55-95608137fd0d" providerId="ADAL" clId="{4E93FA4D-91DF-447F-BA74-C7A878FFD9BF}" dt="2024-03-25T12:59:25.705" v="368" actId="20577"/>
        <pc:sldMkLst>
          <pc:docMk/>
          <pc:sldMk cId="0" sldId="269"/>
        </pc:sldMkLst>
        <pc:spChg chg="mod">
          <ac:chgData name="Guillem Part López" userId="39f5615f-54c3-4dde-9b55-95608137fd0d" providerId="ADAL" clId="{4E93FA4D-91DF-447F-BA74-C7A878FFD9BF}" dt="2024-03-25T12:59:25.705" v="368" actId="20577"/>
          <ac:spMkLst>
            <pc:docMk/>
            <pc:sldMk cId="0" sldId="269"/>
            <ac:spMk id="311" creationId="{00000000-0000-0000-0000-000000000000}"/>
          </ac:spMkLst>
        </pc:spChg>
        <pc:spChg chg="del">
          <ac:chgData name="Guillem Part López" userId="39f5615f-54c3-4dde-9b55-95608137fd0d" providerId="ADAL" clId="{4E93FA4D-91DF-447F-BA74-C7A878FFD9BF}" dt="2024-03-25T12:59:17.354" v="358" actId="478"/>
          <ac:spMkLst>
            <pc:docMk/>
            <pc:sldMk cId="0" sldId="269"/>
            <ac:spMk id="313" creationId="{00000000-0000-0000-0000-000000000000}"/>
          </ac:spMkLst>
        </pc:spChg>
      </pc:sldChg>
      <pc:sldChg chg="delSp modSp mod">
        <pc:chgData name="Guillem Part López" userId="39f5615f-54c3-4dde-9b55-95608137fd0d" providerId="ADAL" clId="{4E93FA4D-91DF-447F-BA74-C7A878FFD9BF}" dt="2024-03-26T08:29:01.378" v="648" actId="20577"/>
        <pc:sldMkLst>
          <pc:docMk/>
          <pc:sldMk cId="0" sldId="270"/>
        </pc:sldMkLst>
        <pc:spChg chg="mod">
          <ac:chgData name="Guillem Part López" userId="39f5615f-54c3-4dde-9b55-95608137fd0d" providerId="ADAL" clId="{4E93FA4D-91DF-447F-BA74-C7A878FFD9BF}" dt="2024-03-26T08:29:01.378" v="648" actId="20577"/>
          <ac:spMkLst>
            <pc:docMk/>
            <pc:sldMk cId="0" sldId="270"/>
            <ac:spMk id="323" creationId="{00000000-0000-0000-0000-000000000000}"/>
          </ac:spMkLst>
        </pc:spChg>
        <pc:spChg chg="del mod">
          <ac:chgData name="Guillem Part López" userId="39f5615f-54c3-4dde-9b55-95608137fd0d" providerId="ADAL" clId="{4E93FA4D-91DF-447F-BA74-C7A878FFD9BF}" dt="2024-03-25T13:02:08.190" v="442" actId="478"/>
          <ac:spMkLst>
            <pc:docMk/>
            <pc:sldMk cId="0" sldId="270"/>
            <ac:spMk id="325" creationId="{00000000-0000-0000-0000-000000000000}"/>
          </ac:spMkLst>
        </pc:spChg>
      </pc:sldChg>
      <pc:sldChg chg="delSp modSp mod">
        <pc:chgData name="Guillem Part López" userId="39f5615f-54c3-4dde-9b55-95608137fd0d" providerId="ADAL" clId="{4E93FA4D-91DF-447F-BA74-C7A878FFD9BF}" dt="2024-03-25T13:02:57.867" v="482" actId="478"/>
        <pc:sldMkLst>
          <pc:docMk/>
          <pc:sldMk cId="0" sldId="271"/>
        </pc:sldMkLst>
        <pc:spChg chg="mod">
          <ac:chgData name="Guillem Part López" userId="39f5615f-54c3-4dde-9b55-95608137fd0d" providerId="ADAL" clId="{4E93FA4D-91DF-447F-BA74-C7A878FFD9BF}" dt="2024-03-25T13:02:52.240" v="481" actId="20577"/>
          <ac:spMkLst>
            <pc:docMk/>
            <pc:sldMk cId="0" sldId="271"/>
            <ac:spMk id="335" creationId="{00000000-0000-0000-0000-000000000000}"/>
          </ac:spMkLst>
        </pc:spChg>
        <pc:spChg chg="del">
          <ac:chgData name="Guillem Part López" userId="39f5615f-54c3-4dde-9b55-95608137fd0d" providerId="ADAL" clId="{4E93FA4D-91DF-447F-BA74-C7A878FFD9BF}" dt="2024-03-25T13:02:57.867" v="482" actId="478"/>
          <ac:spMkLst>
            <pc:docMk/>
            <pc:sldMk cId="0" sldId="271"/>
            <ac:spMk id="337" creationId="{00000000-0000-0000-0000-000000000000}"/>
          </ac:spMkLst>
        </pc:spChg>
      </pc:sldChg>
      <pc:sldChg chg="delSp modSp mod">
        <pc:chgData name="Guillem Part López" userId="39f5615f-54c3-4dde-9b55-95608137fd0d" providerId="ADAL" clId="{4E93FA4D-91DF-447F-BA74-C7A878FFD9BF}" dt="2024-03-26T08:49:55.986" v="660" actId="20577"/>
        <pc:sldMkLst>
          <pc:docMk/>
          <pc:sldMk cId="0" sldId="273"/>
        </pc:sldMkLst>
        <pc:spChg chg="mod">
          <ac:chgData name="Guillem Part López" userId="39f5615f-54c3-4dde-9b55-95608137fd0d" providerId="ADAL" clId="{4E93FA4D-91DF-447F-BA74-C7A878FFD9BF}" dt="2024-03-25T13:03:16.159" v="493" actId="20577"/>
          <ac:spMkLst>
            <pc:docMk/>
            <pc:sldMk cId="0" sldId="273"/>
            <ac:spMk id="358" creationId="{00000000-0000-0000-0000-000000000000}"/>
          </ac:spMkLst>
        </pc:spChg>
        <pc:spChg chg="del mod">
          <ac:chgData name="Guillem Part López" userId="39f5615f-54c3-4dde-9b55-95608137fd0d" providerId="ADAL" clId="{4E93FA4D-91DF-447F-BA74-C7A878FFD9BF}" dt="2024-03-25T13:15:50.130" v="524" actId="478"/>
          <ac:spMkLst>
            <pc:docMk/>
            <pc:sldMk cId="0" sldId="273"/>
            <ac:spMk id="360" creationId="{00000000-0000-0000-0000-000000000000}"/>
          </ac:spMkLst>
        </pc:spChg>
        <pc:spChg chg="mod">
          <ac:chgData name="Guillem Part López" userId="39f5615f-54c3-4dde-9b55-95608137fd0d" providerId="ADAL" clId="{4E93FA4D-91DF-447F-BA74-C7A878FFD9BF}" dt="2024-03-26T08:49:55.986" v="660" actId="20577"/>
          <ac:spMkLst>
            <pc:docMk/>
            <pc:sldMk cId="0" sldId="273"/>
            <ac:spMk id="365" creationId="{00000000-0000-0000-0000-000000000000}"/>
          </ac:spMkLst>
        </pc:spChg>
      </pc:sldChg>
      <pc:sldChg chg="addSp delSp modSp mod">
        <pc:chgData name="Guillem Part López" userId="39f5615f-54c3-4dde-9b55-95608137fd0d" providerId="ADAL" clId="{4E93FA4D-91DF-447F-BA74-C7A878FFD9BF}" dt="2024-03-25T13:16:01.202" v="526" actId="1076"/>
        <pc:sldMkLst>
          <pc:docMk/>
          <pc:sldMk cId="0" sldId="274"/>
        </pc:sldMkLst>
        <pc:picChg chg="del">
          <ac:chgData name="Guillem Part López" userId="39f5615f-54c3-4dde-9b55-95608137fd0d" providerId="ADAL" clId="{4E93FA4D-91DF-447F-BA74-C7A878FFD9BF}" dt="2024-03-25T13:13:05.116" v="515" actId="478"/>
          <ac:picMkLst>
            <pc:docMk/>
            <pc:sldMk cId="0" sldId="274"/>
            <ac:picMk id="374" creationId="{00000000-0000-0000-0000-000000000000}"/>
          </ac:picMkLst>
        </pc:picChg>
        <pc:picChg chg="add mod">
          <ac:chgData name="Guillem Part López" userId="39f5615f-54c3-4dde-9b55-95608137fd0d" providerId="ADAL" clId="{4E93FA4D-91DF-447F-BA74-C7A878FFD9BF}" dt="2024-03-25T13:16:01.202" v="526" actId="1076"/>
          <ac:picMkLst>
            <pc:docMk/>
            <pc:sldMk cId="0" sldId="274"/>
            <ac:picMk id="1026" creationId="{715B2322-E264-2F40-99BC-5FB4F2E598A7}"/>
          </ac:picMkLst>
        </pc:picChg>
      </pc:sldChg>
      <pc:sldChg chg="delSp modSp mod">
        <pc:chgData name="Guillem Part López" userId="39f5615f-54c3-4dde-9b55-95608137fd0d" providerId="ADAL" clId="{4E93FA4D-91DF-447F-BA74-C7A878FFD9BF}" dt="2024-03-25T13:11:12.023" v="514" actId="478"/>
        <pc:sldMkLst>
          <pc:docMk/>
          <pc:sldMk cId="0" sldId="275"/>
        </pc:sldMkLst>
        <pc:spChg chg="del mod">
          <ac:chgData name="Guillem Part López" userId="39f5615f-54c3-4dde-9b55-95608137fd0d" providerId="ADAL" clId="{4E93FA4D-91DF-447F-BA74-C7A878FFD9BF}" dt="2024-03-25T13:11:12.023" v="514" actId="478"/>
          <ac:spMkLst>
            <pc:docMk/>
            <pc:sldMk cId="0" sldId="275"/>
            <ac:spMk id="382" creationId="{00000000-0000-0000-0000-000000000000}"/>
          </ac:spMkLst>
        </pc:spChg>
      </pc:sldChg>
      <pc:sldChg chg="delSp mod">
        <pc:chgData name="Guillem Part López" userId="39f5615f-54c3-4dde-9b55-95608137fd0d" providerId="ADAL" clId="{4E93FA4D-91DF-447F-BA74-C7A878FFD9BF}" dt="2024-03-25T13:14:03.167" v="520" actId="478"/>
        <pc:sldMkLst>
          <pc:docMk/>
          <pc:sldMk cId="0" sldId="276"/>
        </pc:sldMkLst>
        <pc:spChg chg="del">
          <ac:chgData name="Guillem Part López" userId="39f5615f-54c3-4dde-9b55-95608137fd0d" providerId="ADAL" clId="{4E93FA4D-91DF-447F-BA74-C7A878FFD9BF}" dt="2024-03-25T13:14:03.167" v="520" actId="478"/>
          <ac:spMkLst>
            <pc:docMk/>
            <pc:sldMk cId="0" sldId="276"/>
            <ac:spMk id="388" creationId="{00000000-0000-0000-0000-000000000000}"/>
          </ac:spMkLst>
        </pc:spChg>
      </pc:sldChg>
      <pc:sldChg chg="modSp mod">
        <pc:chgData name="Guillem Part López" userId="39f5615f-54c3-4dde-9b55-95608137fd0d" providerId="ADAL" clId="{4E93FA4D-91DF-447F-BA74-C7A878FFD9BF}" dt="2024-03-25T12:58:13.601" v="339" actId="20577"/>
        <pc:sldMkLst>
          <pc:docMk/>
          <pc:sldMk cId="444584166" sldId="278"/>
        </pc:sldMkLst>
        <pc:spChg chg="mod">
          <ac:chgData name="Guillem Part López" userId="39f5615f-54c3-4dde-9b55-95608137fd0d" providerId="ADAL" clId="{4E93FA4D-91DF-447F-BA74-C7A878FFD9BF}" dt="2024-03-25T12:58:13.601" v="339" actId="20577"/>
          <ac:spMkLst>
            <pc:docMk/>
            <pc:sldMk cId="444584166" sldId="278"/>
            <ac:spMk id="275" creationId="{00000000-0000-0000-0000-000000000000}"/>
          </ac:spMkLst>
        </pc:spChg>
      </pc:sldChg>
    </pc:docChg>
  </pc:docChgLst>
  <pc:docChgLst>
    <pc:chgData name="pantelis balaouras" userId="25e8755020fc1734" providerId="LiveId" clId="{B6A13ADE-C89B-441E-8D2B-17347C2E4CBA}"/>
    <pc:docChg chg="custSel modSld sldOrd">
      <pc:chgData name="pantelis balaouras" userId="25e8755020fc1734" providerId="LiveId" clId="{B6A13ADE-C89B-441E-8D2B-17347C2E4CBA}" dt="2024-05-01T17:14:31.037" v="17" actId="1076"/>
      <pc:docMkLst>
        <pc:docMk/>
      </pc:docMkLst>
      <pc:sldChg chg="modSp mod">
        <pc:chgData name="pantelis balaouras" userId="25e8755020fc1734" providerId="LiveId" clId="{B6A13ADE-C89B-441E-8D2B-17347C2E4CBA}" dt="2024-05-01T15:41:39.057" v="11" actId="14100"/>
        <pc:sldMkLst>
          <pc:docMk/>
          <pc:sldMk cId="0" sldId="256"/>
        </pc:sldMkLst>
        <pc:spChg chg="mod">
          <ac:chgData name="pantelis balaouras" userId="25e8755020fc1734" providerId="LiveId" clId="{B6A13ADE-C89B-441E-8D2B-17347C2E4CBA}" dt="2024-05-01T15:41:39.057" v="11" actId="14100"/>
          <ac:spMkLst>
            <pc:docMk/>
            <pc:sldMk cId="0" sldId="256"/>
            <ac:spMk id="120" creationId="{00000000-0000-0000-0000-000000000000}"/>
          </ac:spMkLst>
        </pc:spChg>
        <pc:spChg chg="mod">
          <ac:chgData name="pantelis balaouras" userId="25e8755020fc1734" providerId="LiveId" clId="{B6A13ADE-C89B-441E-8D2B-17347C2E4CBA}" dt="2024-05-01T14:12:12.005" v="10" actId="108"/>
          <ac:spMkLst>
            <pc:docMk/>
            <pc:sldMk cId="0" sldId="256"/>
            <ac:spMk id="138" creationId="{00000000-0000-0000-0000-000000000000}"/>
          </ac:spMkLst>
        </pc:spChg>
      </pc:sldChg>
      <pc:sldChg chg="modSp mod">
        <pc:chgData name="pantelis balaouras" userId="25e8755020fc1734" providerId="LiveId" clId="{B6A13ADE-C89B-441E-8D2B-17347C2E4CBA}" dt="2024-05-01T16:26:10.006" v="16" actId="27636"/>
        <pc:sldMkLst>
          <pc:docMk/>
          <pc:sldMk cId="0" sldId="277"/>
        </pc:sldMkLst>
        <pc:spChg chg="mod">
          <ac:chgData name="pantelis balaouras" userId="25e8755020fc1734" providerId="LiveId" clId="{B6A13ADE-C89B-441E-8D2B-17347C2E4CBA}" dt="2024-05-01T16:26:10.006" v="16" actId="27636"/>
          <ac:spMkLst>
            <pc:docMk/>
            <pc:sldMk cId="0" sldId="277"/>
            <ac:spMk id="403" creationId="{00000000-0000-0000-0000-000000000000}"/>
          </ac:spMkLst>
        </pc:spChg>
      </pc:sldChg>
      <pc:sldChg chg="modSp ord">
        <pc:chgData name="pantelis balaouras" userId="25e8755020fc1734" providerId="LiveId" clId="{B6A13ADE-C89B-441E-8D2B-17347C2E4CBA}" dt="2024-05-01T16:12:37.534" v="14"/>
        <pc:sldMkLst>
          <pc:docMk/>
          <pc:sldMk cId="434783448" sldId="601"/>
        </pc:sldMkLst>
        <pc:picChg chg="mod">
          <ac:chgData name="pantelis balaouras" userId="25e8755020fc1734" providerId="LiveId" clId="{B6A13ADE-C89B-441E-8D2B-17347C2E4CBA}" dt="2024-05-01T15:42:33.173" v="12" actId="167"/>
          <ac:picMkLst>
            <pc:docMk/>
            <pc:sldMk cId="434783448" sldId="601"/>
            <ac:picMk id="2" creationId="{6A8B8681-EEFD-39A7-7953-B61CD9ADBC62}"/>
          </ac:picMkLst>
        </pc:picChg>
      </pc:sldChg>
      <pc:sldChg chg="modSp">
        <pc:chgData name="pantelis balaouras" userId="25e8755020fc1734" providerId="LiveId" clId="{B6A13ADE-C89B-441E-8D2B-17347C2E4CBA}" dt="2024-05-01T17:14:31.037" v="17" actId="1076"/>
        <pc:sldMkLst>
          <pc:docMk/>
          <pc:sldMk cId="1445281691" sldId="616"/>
        </pc:sldMkLst>
        <pc:picChg chg="mod">
          <ac:chgData name="pantelis balaouras" userId="25e8755020fc1734" providerId="LiveId" clId="{B6A13ADE-C89B-441E-8D2B-17347C2E4CBA}" dt="2024-05-01T17:14:31.037" v="17" actId="1076"/>
          <ac:picMkLst>
            <pc:docMk/>
            <pc:sldMk cId="1445281691" sldId="616"/>
            <ac:picMk id="9" creationId="{8E4FEEF3-91E8-580A-8470-A194F6F1D10B}"/>
          </ac:picMkLst>
        </pc:picChg>
      </pc:sldChg>
    </pc:docChg>
  </pc:docChgLst>
  <pc:docChgLst>
    <pc:chgData name="pantelis balaouras" userId="25e8755020fc1734" providerId="LiveId" clId="{9C9B6970-CA31-44A1-A16B-5BD941FA7084}"/>
    <pc:docChg chg="undo custSel addSld delSld modSld sldOrd modMainMaster">
      <pc:chgData name="pantelis balaouras" userId="25e8755020fc1734" providerId="LiveId" clId="{9C9B6970-CA31-44A1-A16B-5BD941FA7084}" dt="2024-05-01T14:06:46.499" v="523" actId="478"/>
      <pc:docMkLst>
        <pc:docMk/>
      </pc:docMkLst>
      <pc:sldChg chg="modSp">
        <pc:chgData name="pantelis balaouras" userId="25e8755020fc1734" providerId="LiveId" clId="{9C9B6970-CA31-44A1-A16B-5BD941FA7084}" dt="2024-05-01T12:15:47.005" v="56"/>
        <pc:sldMkLst>
          <pc:docMk/>
          <pc:sldMk cId="0" sldId="257"/>
        </pc:sldMkLst>
        <pc:spChg chg="mod">
          <ac:chgData name="pantelis balaouras" userId="25e8755020fc1734" providerId="LiveId" clId="{9C9B6970-CA31-44A1-A16B-5BD941FA7084}" dt="2024-05-01T12:15:47.005" v="56"/>
          <ac:spMkLst>
            <pc:docMk/>
            <pc:sldMk cId="0" sldId="257"/>
            <ac:spMk id="144" creationId="{00000000-0000-0000-0000-000000000000}"/>
          </ac:spMkLst>
        </pc:spChg>
      </pc:sldChg>
      <pc:sldChg chg="delSp mod">
        <pc:chgData name="pantelis balaouras" userId="25e8755020fc1734" providerId="LiveId" clId="{9C9B6970-CA31-44A1-A16B-5BD941FA7084}" dt="2024-05-01T14:06:46.499" v="523" actId="478"/>
        <pc:sldMkLst>
          <pc:docMk/>
          <pc:sldMk cId="0" sldId="258"/>
        </pc:sldMkLst>
        <pc:spChg chg="del">
          <ac:chgData name="pantelis balaouras" userId="25e8755020fc1734" providerId="LiveId" clId="{9C9B6970-CA31-44A1-A16B-5BD941FA7084}" dt="2024-05-01T14:06:46.499" v="523" actId="478"/>
          <ac:spMkLst>
            <pc:docMk/>
            <pc:sldMk cId="0" sldId="258"/>
            <ac:spMk id="180" creationId="{00000000-0000-0000-0000-000000000000}"/>
          </ac:spMkLst>
        </pc:spChg>
      </pc:sldChg>
      <pc:sldChg chg="addSp delSp modSp mod">
        <pc:chgData name="pantelis balaouras" userId="25e8755020fc1734" providerId="LiveId" clId="{9C9B6970-CA31-44A1-A16B-5BD941FA7084}" dt="2024-05-01T14:06:06.885" v="519" actId="255"/>
        <pc:sldMkLst>
          <pc:docMk/>
          <pc:sldMk cId="0" sldId="261"/>
        </pc:sldMkLst>
        <pc:spChg chg="add mod">
          <ac:chgData name="pantelis balaouras" userId="25e8755020fc1734" providerId="LiveId" clId="{9C9B6970-CA31-44A1-A16B-5BD941FA7084}" dt="2024-05-01T12:14:15.460" v="51"/>
          <ac:spMkLst>
            <pc:docMk/>
            <pc:sldMk cId="0" sldId="261"/>
            <ac:spMk id="2" creationId="{E6F64D00-6ABA-FC7A-62D3-176ED8D0A9FC}"/>
          </ac:spMkLst>
        </pc:spChg>
        <pc:spChg chg="add mod">
          <ac:chgData name="pantelis balaouras" userId="25e8755020fc1734" providerId="LiveId" clId="{9C9B6970-CA31-44A1-A16B-5BD941FA7084}" dt="2024-05-01T12:14:15.460" v="51"/>
          <ac:spMkLst>
            <pc:docMk/>
            <pc:sldMk cId="0" sldId="261"/>
            <ac:spMk id="3" creationId="{8E594218-D942-2DAB-CC13-EA2951A0BFC4}"/>
          </ac:spMkLst>
        </pc:spChg>
        <pc:spChg chg="add mod">
          <ac:chgData name="pantelis balaouras" userId="25e8755020fc1734" providerId="LiveId" clId="{9C9B6970-CA31-44A1-A16B-5BD941FA7084}" dt="2024-05-01T12:14:15.460" v="51"/>
          <ac:spMkLst>
            <pc:docMk/>
            <pc:sldMk cId="0" sldId="261"/>
            <ac:spMk id="4" creationId="{6EB0B061-6E5C-F3CB-F65A-B8DFF26806BB}"/>
          </ac:spMkLst>
        </pc:spChg>
        <pc:spChg chg="add mod">
          <ac:chgData name="pantelis balaouras" userId="25e8755020fc1734" providerId="LiveId" clId="{9C9B6970-CA31-44A1-A16B-5BD941FA7084}" dt="2024-05-01T12:14:15.460" v="51"/>
          <ac:spMkLst>
            <pc:docMk/>
            <pc:sldMk cId="0" sldId="261"/>
            <ac:spMk id="5" creationId="{D68CB372-FCDD-137E-9511-20676725B252}"/>
          </ac:spMkLst>
        </pc:spChg>
        <pc:spChg chg="add mod">
          <ac:chgData name="pantelis balaouras" userId="25e8755020fc1734" providerId="LiveId" clId="{9C9B6970-CA31-44A1-A16B-5BD941FA7084}" dt="2024-05-01T12:14:15.460" v="51"/>
          <ac:spMkLst>
            <pc:docMk/>
            <pc:sldMk cId="0" sldId="261"/>
            <ac:spMk id="6" creationId="{CFD56CAF-8AF3-9521-6C4A-86521502A435}"/>
          </ac:spMkLst>
        </pc:spChg>
        <pc:spChg chg="add mod">
          <ac:chgData name="pantelis balaouras" userId="25e8755020fc1734" providerId="LiveId" clId="{9C9B6970-CA31-44A1-A16B-5BD941FA7084}" dt="2024-05-01T14:06:06.885" v="519" actId="255"/>
          <ac:spMkLst>
            <pc:docMk/>
            <pc:sldMk cId="0" sldId="261"/>
            <ac:spMk id="7" creationId="{A5BD561B-30C4-6CB9-374F-6DE868672E99}"/>
          </ac:spMkLst>
        </pc:spChg>
        <pc:spChg chg="del">
          <ac:chgData name="pantelis balaouras" userId="25e8755020fc1734" providerId="LiveId" clId="{9C9B6970-CA31-44A1-A16B-5BD941FA7084}" dt="2024-05-01T12:13:17.873" v="31" actId="478"/>
          <ac:spMkLst>
            <pc:docMk/>
            <pc:sldMk cId="0" sldId="261"/>
            <ac:spMk id="10" creationId="{00000000-0000-0000-0000-000000000000}"/>
          </ac:spMkLst>
        </pc:spChg>
        <pc:spChg chg="del">
          <ac:chgData name="pantelis balaouras" userId="25e8755020fc1734" providerId="LiveId" clId="{9C9B6970-CA31-44A1-A16B-5BD941FA7084}" dt="2024-05-01T12:13:19.030" v="32" actId="478"/>
          <ac:spMkLst>
            <pc:docMk/>
            <pc:sldMk cId="0" sldId="261"/>
            <ac:spMk id="11" creationId="{00000000-0000-0000-0000-000000000000}"/>
          </ac:spMkLst>
        </pc:spChg>
        <pc:spChg chg="del mod">
          <ac:chgData name="pantelis balaouras" userId="25e8755020fc1734" providerId="LiveId" clId="{9C9B6970-CA31-44A1-A16B-5BD941FA7084}" dt="2024-05-01T12:13:15.671" v="30" actId="478"/>
          <ac:spMkLst>
            <pc:docMk/>
            <pc:sldMk cId="0" sldId="261"/>
            <ac:spMk id="217" creationId="{00000000-0000-0000-0000-000000000000}"/>
          </ac:spMkLst>
        </pc:spChg>
        <pc:picChg chg="add mod">
          <ac:chgData name="pantelis balaouras" userId="25e8755020fc1734" providerId="LiveId" clId="{9C9B6970-CA31-44A1-A16B-5BD941FA7084}" dt="2024-05-01T14:05:51.974" v="516"/>
          <ac:picMkLst>
            <pc:docMk/>
            <pc:sldMk cId="0" sldId="261"/>
            <ac:picMk id="8" creationId="{D07B3055-8DBC-8F3F-0E1A-925361AAF3BE}"/>
          </ac:picMkLst>
        </pc:picChg>
        <pc:picChg chg="del">
          <ac:chgData name="pantelis balaouras" userId="25e8755020fc1734" providerId="LiveId" clId="{9C9B6970-CA31-44A1-A16B-5BD941FA7084}" dt="2024-05-01T14:05:51.346" v="515" actId="478"/>
          <ac:picMkLst>
            <pc:docMk/>
            <pc:sldMk cId="0" sldId="261"/>
            <ac:picMk id="212" creationId="{00000000-0000-0000-0000-000000000000}"/>
          </ac:picMkLst>
        </pc:picChg>
      </pc:sldChg>
      <pc:sldChg chg="delSp del mod">
        <pc:chgData name="pantelis balaouras" userId="25e8755020fc1734" providerId="LiveId" clId="{9C9B6970-CA31-44A1-A16B-5BD941FA7084}" dt="2024-05-01T12:39:11.963" v="153" actId="47"/>
        <pc:sldMkLst>
          <pc:docMk/>
          <pc:sldMk cId="0" sldId="262"/>
        </pc:sldMkLst>
        <pc:spChg chg="del">
          <ac:chgData name="pantelis balaouras" userId="25e8755020fc1734" providerId="LiveId" clId="{9C9B6970-CA31-44A1-A16B-5BD941FA7084}" dt="2024-05-01T12:13:02.576" v="25" actId="478"/>
          <ac:spMkLst>
            <pc:docMk/>
            <pc:sldMk cId="0" sldId="262"/>
            <ac:spMk id="11" creationId="{00000000-0000-0000-0000-000000000000}"/>
          </ac:spMkLst>
        </pc:spChg>
        <pc:spChg chg="del">
          <ac:chgData name="pantelis balaouras" userId="25e8755020fc1734" providerId="LiveId" clId="{9C9B6970-CA31-44A1-A16B-5BD941FA7084}" dt="2024-05-01T12:12:59.028" v="24" actId="478"/>
          <ac:spMkLst>
            <pc:docMk/>
            <pc:sldMk cId="0" sldId="262"/>
            <ac:spMk id="12" creationId="{00000000-0000-0000-0000-000000000000}"/>
          </ac:spMkLst>
        </pc:spChg>
      </pc:sldChg>
      <pc:sldChg chg="delSp del mod">
        <pc:chgData name="pantelis balaouras" userId="25e8755020fc1734" providerId="LiveId" clId="{9C9B6970-CA31-44A1-A16B-5BD941FA7084}" dt="2024-05-01T12:39:35.596" v="156" actId="47"/>
        <pc:sldMkLst>
          <pc:docMk/>
          <pc:sldMk cId="0" sldId="263"/>
        </pc:sldMkLst>
        <pc:spChg chg="del">
          <ac:chgData name="pantelis balaouras" userId="25e8755020fc1734" providerId="LiveId" clId="{9C9B6970-CA31-44A1-A16B-5BD941FA7084}" dt="2024-05-01T12:12:56.972" v="23" actId="478"/>
          <ac:spMkLst>
            <pc:docMk/>
            <pc:sldMk cId="0" sldId="263"/>
            <ac:spMk id="11" creationId="{00000000-0000-0000-0000-000000000000}"/>
          </ac:spMkLst>
        </pc:spChg>
        <pc:spChg chg="del">
          <ac:chgData name="pantelis balaouras" userId="25e8755020fc1734" providerId="LiveId" clId="{9C9B6970-CA31-44A1-A16B-5BD941FA7084}" dt="2024-05-01T12:12:55.497" v="22" actId="478"/>
          <ac:spMkLst>
            <pc:docMk/>
            <pc:sldMk cId="0" sldId="263"/>
            <ac:spMk id="12" creationId="{00000000-0000-0000-0000-000000000000}"/>
          </ac:spMkLst>
        </pc:spChg>
      </pc:sldChg>
      <pc:sldChg chg="addSp delSp modSp mod">
        <pc:chgData name="pantelis balaouras" userId="25e8755020fc1734" providerId="LiveId" clId="{9C9B6970-CA31-44A1-A16B-5BD941FA7084}" dt="2024-05-01T14:06:27.601" v="522"/>
        <pc:sldMkLst>
          <pc:docMk/>
          <pc:sldMk cId="0" sldId="264"/>
        </pc:sldMkLst>
        <pc:spChg chg="add mod">
          <ac:chgData name="pantelis balaouras" userId="25e8755020fc1734" providerId="LiveId" clId="{9C9B6970-CA31-44A1-A16B-5BD941FA7084}" dt="2024-05-01T12:14:19.062" v="52"/>
          <ac:spMkLst>
            <pc:docMk/>
            <pc:sldMk cId="0" sldId="264"/>
            <ac:spMk id="2" creationId="{68ECD5AB-A618-FEC0-4E44-03D65FA89DF9}"/>
          </ac:spMkLst>
        </pc:spChg>
        <pc:spChg chg="add mod">
          <ac:chgData name="pantelis balaouras" userId="25e8755020fc1734" providerId="LiveId" clId="{9C9B6970-CA31-44A1-A16B-5BD941FA7084}" dt="2024-05-01T12:14:19.062" v="52"/>
          <ac:spMkLst>
            <pc:docMk/>
            <pc:sldMk cId="0" sldId="264"/>
            <ac:spMk id="3" creationId="{DFE85310-824B-6F29-AF57-491CDDD54061}"/>
          </ac:spMkLst>
        </pc:spChg>
        <pc:spChg chg="add mod">
          <ac:chgData name="pantelis balaouras" userId="25e8755020fc1734" providerId="LiveId" clId="{9C9B6970-CA31-44A1-A16B-5BD941FA7084}" dt="2024-05-01T12:14:19.062" v="52"/>
          <ac:spMkLst>
            <pc:docMk/>
            <pc:sldMk cId="0" sldId="264"/>
            <ac:spMk id="4" creationId="{060073A5-6FB7-3697-36D9-016952729BBA}"/>
          </ac:spMkLst>
        </pc:spChg>
        <pc:spChg chg="add mod">
          <ac:chgData name="pantelis balaouras" userId="25e8755020fc1734" providerId="LiveId" clId="{9C9B6970-CA31-44A1-A16B-5BD941FA7084}" dt="2024-05-01T12:14:19.062" v="52"/>
          <ac:spMkLst>
            <pc:docMk/>
            <pc:sldMk cId="0" sldId="264"/>
            <ac:spMk id="5" creationId="{8E3AD61A-CD75-3E53-15A2-E087179C0D9A}"/>
          </ac:spMkLst>
        </pc:spChg>
        <pc:spChg chg="add mod">
          <ac:chgData name="pantelis balaouras" userId="25e8755020fc1734" providerId="LiveId" clId="{9C9B6970-CA31-44A1-A16B-5BD941FA7084}" dt="2024-05-01T12:14:19.062" v="52"/>
          <ac:spMkLst>
            <pc:docMk/>
            <pc:sldMk cId="0" sldId="264"/>
            <ac:spMk id="6" creationId="{8B99E2D9-33C4-B92D-E48B-84AEF23BB836}"/>
          </ac:spMkLst>
        </pc:spChg>
        <pc:spChg chg="add mod">
          <ac:chgData name="pantelis balaouras" userId="25e8755020fc1734" providerId="LiveId" clId="{9C9B6970-CA31-44A1-A16B-5BD941FA7084}" dt="2024-05-01T14:06:27.601" v="522"/>
          <ac:spMkLst>
            <pc:docMk/>
            <pc:sldMk cId="0" sldId="264"/>
            <ac:spMk id="7" creationId="{16530CAF-093D-EA96-C1C5-A8A1F539E593}"/>
          </ac:spMkLst>
        </pc:spChg>
        <pc:spChg chg="del">
          <ac:chgData name="pantelis balaouras" userId="25e8755020fc1734" providerId="LiveId" clId="{9C9B6970-CA31-44A1-A16B-5BD941FA7084}" dt="2024-05-01T12:13:10.432" v="28" actId="478"/>
          <ac:spMkLst>
            <pc:docMk/>
            <pc:sldMk cId="0" sldId="264"/>
            <ac:spMk id="11" creationId="{00000000-0000-0000-0000-000000000000}"/>
          </ac:spMkLst>
        </pc:spChg>
        <pc:spChg chg="del">
          <ac:chgData name="pantelis balaouras" userId="25e8755020fc1734" providerId="LiveId" clId="{9C9B6970-CA31-44A1-A16B-5BD941FA7084}" dt="2024-05-01T12:13:07.737" v="27" actId="478"/>
          <ac:spMkLst>
            <pc:docMk/>
            <pc:sldMk cId="0" sldId="264"/>
            <ac:spMk id="12" creationId="{00000000-0000-0000-0000-000000000000}"/>
          </ac:spMkLst>
        </pc:spChg>
        <pc:spChg chg="del">
          <ac:chgData name="pantelis balaouras" userId="25e8755020fc1734" providerId="LiveId" clId="{9C9B6970-CA31-44A1-A16B-5BD941FA7084}" dt="2024-05-01T14:06:26.459" v="521" actId="478"/>
          <ac:spMkLst>
            <pc:docMk/>
            <pc:sldMk cId="0" sldId="264"/>
            <ac:spMk id="253" creationId="{00000000-0000-0000-0000-000000000000}"/>
          </ac:spMkLst>
        </pc:spChg>
        <pc:picChg chg="add mod">
          <ac:chgData name="pantelis balaouras" userId="25e8755020fc1734" providerId="LiveId" clId="{9C9B6970-CA31-44A1-A16B-5BD941FA7084}" dt="2024-05-01T14:06:27.601" v="522"/>
          <ac:picMkLst>
            <pc:docMk/>
            <pc:sldMk cId="0" sldId="264"/>
            <ac:picMk id="8" creationId="{F551C69B-348C-9E5C-58D1-984CBA328D9E}"/>
          </ac:picMkLst>
        </pc:picChg>
        <pc:picChg chg="del">
          <ac:chgData name="pantelis balaouras" userId="25e8755020fc1734" providerId="LiveId" clId="{9C9B6970-CA31-44A1-A16B-5BD941FA7084}" dt="2024-05-01T14:06:20.023" v="520" actId="478"/>
          <ac:picMkLst>
            <pc:docMk/>
            <pc:sldMk cId="0" sldId="264"/>
            <ac:picMk id="252" creationId="{00000000-0000-0000-0000-000000000000}"/>
          </ac:picMkLst>
        </pc:picChg>
      </pc:sldChg>
      <pc:sldChg chg="delSp modSp del mod">
        <pc:chgData name="pantelis balaouras" userId="25e8755020fc1734" providerId="LiveId" clId="{9C9B6970-CA31-44A1-A16B-5BD941FA7084}" dt="2024-05-01T13:22:15.305" v="224" actId="47"/>
        <pc:sldMkLst>
          <pc:docMk/>
          <pc:sldMk cId="0" sldId="266"/>
        </pc:sldMkLst>
        <pc:spChg chg="mod">
          <ac:chgData name="pantelis balaouras" userId="25e8755020fc1734" providerId="LiveId" clId="{9C9B6970-CA31-44A1-A16B-5BD941FA7084}" dt="2024-05-01T13:22:04.677" v="222" actId="20577"/>
          <ac:spMkLst>
            <pc:docMk/>
            <pc:sldMk cId="0" sldId="266"/>
            <ac:spMk id="276" creationId="{00000000-0000-0000-0000-000000000000}"/>
          </ac:spMkLst>
        </pc:spChg>
        <pc:grpChg chg="del">
          <ac:chgData name="pantelis balaouras" userId="25e8755020fc1734" providerId="LiveId" clId="{9C9B6970-CA31-44A1-A16B-5BD941FA7084}" dt="2024-05-01T12:12:53.458" v="21" actId="478"/>
          <ac:grpSpMkLst>
            <pc:docMk/>
            <pc:sldMk cId="0" sldId="266"/>
            <ac:grpSpMk id="278" creationId="{00000000-0000-0000-0000-000000000000}"/>
          </ac:grpSpMkLst>
        </pc:grpChg>
      </pc:sldChg>
      <pc:sldChg chg="delSp del mod">
        <pc:chgData name="pantelis balaouras" userId="25e8755020fc1734" providerId="LiveId" clId="{9C9B6970-CA31-44A1-A16B-5BD941FA7084}" dt="2024-05-01T13:26:12.666" v="272" actId="47"/>
        <pc:sldMkLst>
          <pc:docMk/>
          <pc:sldMk cId="0" sldId="267"/>
        </pc:sldMkLst>
        <pc:grpChg chg="del">
          <ac:chgData name="pantelis balaouras" userId="25e8755020fc1734" providerId="LiveId" clId="{9C9B6970-CA31-44A1-A16B-5BD941FA7084}" dt="2024-05-01T12:12:49.257" v="19" actId="478"/>
          <ac:grpSpMkLst>
            <pc:docMk/>
            <pc:sldMk cId="0" sldId="267"/>
            <ac:grpSpMk id="290" creationId="{00000000-0000-0000-0000-000000000000}"/>
          </ac:grpSpMkLst>
        </pc:grpChg>
      </pc:sldChg>
      <pc:sldChg chg="delSp modSp del mod">
        <pc:chgData name="pantelis balaouras" userId="25e8755020fc1734" providerId="LiveId" clId="{9C9B6970-CA31-44A1-A16B-5BD941FA7084}" dt="2024-05-01T13:28:00.185" v="296" actId="47"/>
        <pc:sldMkLst>
          <pc:docMk/>
          <pc:sldMk cId="0" sldId="268"/>
        </pc:sldMkLst>
        <pc:grpChg chg="del">
          <ac:chgData name="pantelis balaouras" userId="25e8755020fc1734" providerId="LiveId" clId="{9C9B6970-CA31-44A1-A16B-5BD941FA7084}" dt="2024-05-01T12:12:47.464" v="18" actId="478"/>
          <ac:grpSpMkLst>
            <pc:docMk/>
            <pc:sldMk cId="0" sldId="268"/>
            <ac:grpSpMk id="302" creationId="{00000000-0000-0000-0000-000000000000}"/>
          </ac:grpSpMkLst>
        </pc:grpChg>
        <pc:picChg chg="mod">
          <ac:chgData name="pantelis balaouras" userId="25e8755020fc1734" providerId="LiveId" clId="{9C9B6970-CA31-44A1-A16B-5BD941FA7084}" dt="2024-05-01T13:27:42.225" v="292" actId="1076"/>
          <ac:picMkLst>
            <pc:docMk/>
            <pc:sldMk cId="0" sldId="268"/>
            <ac:picMk id="8" creationId="{4A715AF3-6FEB-5767-7981-FEE0767A565B}"/>
          </ac:picMkLst>
        </pc:picChg>
      </pc:sldChg>
      <pc:sldChg chg="delSp del mod">
        <pc:chgData name="pantelis balaouras" userId="25e8755020fc1734" providerId="LiveId" clId="{9C9B6970-CA31-44A1-A16B-5BD941FA7084}" dt="2024-05-01T13:29:19.186" v="315" actId="47"/>
        <pc:sldMkLst>
          <pc:docMk/>
          <pc:sldMk cId="0" sldId="269"/>
        </pc:sldMkLst>
        <pc:grpChg chg="del">
          <ac:chgData name="pantelis balaouras" userId="25e8755020fc1734" providerId="LiveId" clId="{9C9B6970-CA31-44A1-A16B-5BD941FA7084}" dt="2024-05-01T12:12:45.471" v="17" actId="478"/>
          <ac:grpSpMkLst>
            <pc:docMk/>
            <pc:sldMk cId="0" sldId="269"/>
            <ac:grpSpMk id="314" creationId="{00000000-0000-0000-0000-000000000000}"/>
          </ac:grpSpMkLst>
        </pc:grpChg>
      </pc:sldChg>
      <pc:sldChg chg="delSp del mod">
        <pc:chgData name="pantelis balaouras" userId="25e8755020fc1734" providerId="LiveId" clId="{9C9B6970-CA31-44A1-A16B-5BD941FA7084}" dt="2024-05-01T13:29:29.627" v="317" actId="47"/>
        <pc:sldMkLst>
          <pc:docMk/>
          <pc:sldMk cId="0" sldId="270"/>
        </pc:sldMkLst>
        <pc:grpChg chg="del">
          <ac:chgData name="pantelis balaouras" userId="25e8755020fc1734" providerId="LiveId" clId="{9C9B6970-CA31-44A1-A16B-5BD941FA7084}" dt="2024-05-01T12:12:43.548" v="16" actId="478"/>
          <ac:grpSpMkLst>
            <pc:docMk/>
            <pc:sldMk cId="0" sldId="270"/>
            <ac:grpSpMk id="326" creationId="{00000000-0000-0000-0000-000000000000}"/>
          </ac:grpSpMkLst>
        </pc:grpChg>
      </pc:sldChg>
      <pc:sldChg chg="delSp mod">
        <pc:chgData name="pantelis balaouras" userId="25e8755020fc1734" providerId="LiveId" clId="{9C9B6970-CA31-44A1-A16B-5BD941FA7084}" dt="2024-05-01T13:44:12.177" v="499" actId="478"/>
        <pc:sldMkLst>
          <pc:docMk/>
          <pc:sldMk cId="0" sldId="276"/>
        </pc:sldMkLst>
        <pc:spChg chg="del topLvl">
          <ac:chgData name="pantelis balaouras" userId="25e8755020fc1734" providerId="LiveId" clId="{9C9B6970-CA31-44A1-A16B-5BD941FA7084}" dt="2024-05-01T13:44:10.260" v="498" actId="478"/>
          <ac:spMkLst>
            <pc:docMk/>
            <pc:sldMk cId="0" sldId="276"/>
            <ac:spMk id="390" creationId="{00000000-0000-0000-0000-000000000000}"/>
          </ac:spMkLst>
        </pc:spChg>
        <pc:spChg chg="del topLvl">
          <ac:chgData name="pantelis balaouras" userId="25e8755020fc1734" providerId="LiveId" clId="{9C9B6970-CA31-44A1-A16B-5BD941FA7084}" dt="2024-05-01T13:44:12.177" v="499" actId="478"/>
          <ac:spMkLst>
            <pc:docMk/>
            <pc:sldMk cId="0" sldId="276"/>
            <ac:spMk id="391" creationId="{00000000-0000-0000-0000-000000000000}"/>
          </ac:spMkLst>
        </pc:spChg>
        <pc:grpChg chg="del">
          <ac:chgData name="pantelis balaouras" userId="25e8755020fc1734" providerId="LiveId" clId="{9C9B6970-CA31-44A1-A16B-5BD941FA7084}" dt="2024-05-01T13:44:10.260" v="498" actId="478"/>
          <ac:grpSpMkLst>
            <pc:docMk/>
            <pc:sldMk cId="0" sldId="276"/>
            <ac:grpSpMk id="389" creationId="{00000000-0000-0000-0000-000000000000}"/>
          </ac:grpSpMkLst>
        </pc:grpChg>
      </pc:sldChg>
      <pc:sldChg chg="addSp delSp modSp mod">
        <pc:chgData name="pantelis balaouras" userId="25e8755020fc1734" providerId="LiveId" clId="{9C9B6970-CA31-44A1-A16B-5BD941FA7084}" dt="2024-05-01T13:41:43.328" v="488"/>
        <pc:sldMkLst>
          <pc:docMk/>
          <pc:sldMk cId="0" sldId="277"/>
        </pc:sldMkLst>
        <pc:picChg chg="add mod">
          <ac:chgData name="pantelis balaouras" userId="25e8755020fc1734" providerId="LiveId" clId="{9C9B6970-CA31-44A1-A16B-5BD941FA7084}" dt="2024-05-01T13:41:43.328" v="488"/>
          <ac:picMkLst>
            <pc:docMk/>
            <pc:sldMk cId="0" sldId="277"/>
            <ac:picMk id="2" creationId="{66A03CB0-FD74-C631-58D0-94022CD42949}"/>
          </ac:picMkLst>
        </pc:picChg>
        <pc:picChg chg="del">
          <ac:chgData name="pantelis balaouras" userId="25e8755020fc1734" providerId="LiveId" clId="{9C9B6970-CA31-44A1-A16B-5BD941FA7084}" dt="2024-05-01T13:39:03.898" v="479" actId="478"/>
          <ac:picMkLst>
            <pc:docMk/>
            <pc:sldMk cId="0" sldId="277"/>
            <ac:picMk id="406" creationId="{00000000-0000-0000-0000-000000000000}"/>
          </ac:picMkLst>
        </pc:picChg>
      </pc:sldChg>
      <pc:sldChg chg="delSp modSp del mod chgLayout">
        <pc:chgData name="pantelis balaouras" userId="25e8755020fc1734" providerId="LiveId" clId="{9C9B6970-CA31-44A1-A16B-5BD941FA7084}" dt="2024-05-01T12:38:29.348" v="146" actId="47"/>
        <pc:sldMkLst>
          <pc:docMk/>
          <pc:sldMk cId="444584166" sldId="278"/>
        </pc:sldMkLst>
        <pc:spChg chg="mod ord">
          <ac:chgData name="pantelis balaouras" userId="25e8755020fc1734" providerId="LiveId" clId="{9C9B6970-CA31-44A1-A16B-5BD941FA7084}" dt="2024-05-01T12:37:08.858" v="136" actId="700"/>
          <ac:spMkLst>
            <pc:docMk/>
            <pc:sldMk cId="444584166" sldId="278"/>
            <ac:spMk id="274" creationId="{00000000-0000-0000-0000-000000000000}"/>
          </ac:spMkLst>
        </pc:spChg>
        <pc:spChg chg="mod ord">
          <ac:chgData name="pantelis balaouras" userId="25e8755020fc1734" providerId="LiveId" clId="{9C9B6970-CA31-44A1-A16B-5BD941FA7084}" dt="2024-05-01T12:37:08.894" v="137" actId="27636"/>
          <ac:spMkLst>
            <pc:docMk/>
            <pc:sldMk cId="444584166" sldId="278"/>
            <ac:spMk id="275" creationId="{00000000-0000-0000-0000-000000000000}"/>
          </ac:spMkLst>
        </pc:spChg>
        <pc:grpChg chg="del">
          <ac:chgData name="pantelis balaouras" userId="25e8755020fc1734" providerId="LiveId" clId="{9C9B6970-CA31-44A1-A16B-5BD941FA7084}" dt="2024-05-01T12:13:05.096" v="26" actId="478"/>
          <ac:grpSpMkLst>
            <pc:docMk/>
            <pc:sldMk cId="444584166" sldId="278"/>
            <ac:grpSpMk id="278" creationId="{00000000-0000-0000-0000-000000000000}"/>
          </ac:grpSpMkLst>
        </pc:grpChg>
      </pc:sldChg>
      <pc:sldChg chg="addSp delSp modSp del mod">
        <pc:chgData name="pantelis balaouras" userId="25e8755020fc1734" providerId="LiveId" clId="{9C9B6970-CA31-44A1-A16B-5BD941FA7084}" dt="2024-05-01T13:24:10.680" v="249" actId="47"/>
        <pc:sldMkLst>
          <pc:docMk/>
          <pc:sldMk cId="1190022409" sldId="281"/>
        </pc:sldMkLst>
        <pc:spChg chg="add mod">
          <ac:chgData name="pantelis balaouras" userId="25e8755020fc1734" providerId="LiveId" clId="{9C9B6970-CA31-44A1-A16B-5BD941FA7084}" dt="2024-05-01T13:22:39.124" v="226"/>
          <ac:spMkLst>
            <pc:docMk/>
            <pc:sldMk cId="1190022409" sldId="281"/>
            <ac:spMk id="2" creationId="{C149C6E1-AE93-FD08-A5BB-A1186AA50E07}"/>
          </ac:spMkLst>
        </pc:spChg>
        <pc:spChg chg="mod">
          <ac:chgData name="pantelis balaouras" userId="25e8755020fc1734" providerId="LiveId" clId="{9C9B6970-CA31-44A1-A16B-5BD941FA7084}" dt="2024-05-01T13:22:45.075" v="227" actId="120"/>
          <ac:spMkLst>
            <pc:docMk/>
            <pc:sldMk cId="1190022409" sldId="281"/>
            <ac:spMk id="275" creationId="{00000000-0000-0000-0000-000000000000}"/>
          </ac:spMkLst>
        </pc:spChg>
        <pc:spChg chg="del">
          <ac:chgData name="pantelis balaouras" userId="25e8755020fc1734" providerId="LiveId" clId="{9C9B6970-CA31-44A1-A16B-5BD941FA7084}" dt="2024-05-01T13:22:30.420" v="225" actId="478"/>
          <ac:spMkLst>
            <pc:docMk/>
            <pc:sldMk cId="1190022409" sldId="281"/>
            <ac:spMk id="276" creationId="{00000000-0000-0000-0000-000000000000}"/>
          </ac:spMkLst>
        </pc:spChg>
        <pc:grpChg chg="del">
          <ac:chgData name="pantelis balaouras" userId="25e8755020fc1734" providerId="LiveId" clId="{9C9B6970-CA31-44A1-A16B-5BD941FA7084}" dt="2024-05-01T12:12:51.296" v="20" actId="478"/>
          <ac:grpSpMkLst>
            <pc:docMk/>
            <pc:sldMk cId="1190022409" sldId="281"/>
            <ac:grpSpMk id="278" creationId="{00000000-0000-0000-0000-000000000000}"/>
          </ac:grpSpMkLst>
        </pc:grpChg>
        <pc:picChg chg="mod">
          <ac:chgData name="pantelis balaouras" userId="25e8755020fc1734" providerId="LiveId" clId="{9C9B6970-CA31-44A1-A16B-5BD941FA7084}" dt="2024-05-01T13:22:49.951" v="228" actId="1076"/>
          <ac:picMkLst>
            <pc:docMk/>
            <pc:sldMk cId="1190022409" sldId="281"/>
            <ac:picMk id="8" creationId="{C8605396-06DB-5F85-1C13-3127709138F6}"/>
          </ac:picMkLst>
        </pc:picChg>
      </pc:sldChg>
      <pc:sldChg chg="delSp del mod">
        <pc:chgData name="pantelis balaouras" userId="25e8755020fc1734" providerId="LiveId" clId="{9C9B6970-CA31-44A1-A16B-5BD941FA7084}" dt="2024-05-01T13:31:09.079" v="373" actId="47"/>
        <pc:sldMkLst>
          <pc:docMk/>
          <pc:sldMk cId="3236999893" sldId="283"/>
        </pc:sldMkLst>
        <pc:spChg chg="del topLvl">
          <ac:chgData name="pantelis balaouras" userId="25e8755020fc1734" providerId="LiveId" clId="{9C9B6970-CA31-44A1-A16B-5BD941FA7084}" dt="2024-05-01T12:11:25.499" v="0" actId="478"/>
          <ac:spMkLst>
            <pc:docMk/>
            <pc:sldMk cId="3236999893" sldId="283"/>
            <ac:spMk id="327" creationId="{00000000-0000-0000-0000-000000000000}"/>
          </ac:spMkLst>
        </pc:spChg>
        <pc:spChg chg="del topLvl">
          <ac:chgData name="pantelis balaouras" userId="25e8755020fc1734" providerId="LiveId" clId="{9C9B6970-CA31-44A1-A16B-5BD941FA7084}" dt="2024-05-01T12:11:28.138" v="1" actId="478"/>
          <ac:spMkLst>
            <pc:docMk/>
            <pc:sldMk cId="3236999893" sldId="283"/>
            <ac:spMk id="328" creationId="{00000000-0000-0000-0000-000000000000}"/>
          </ac:spMkLst>
        </pc:spChg>
        <pc:grpChg chg="del">
          <ac:chgData name="pantelis balaouras" userId="25e8755020fc1734" providerId="LiveId" clId="{9C9B6970-CA31-44A1-A16B-5BD941FA7084}" dt="2024-05-01T12:11:25.499" v="0" actId="478"/>
          <ac:grpSpMkLst>
            <pc:docMk/>
            <pc:sldMk cId="3236999893" sldId="283"/>
            <ac:grpSpMk id="326" creationId="{00000000-0000-0000-0000-000000000000}"/>
          </ac:grpSpMkLst>
        </pc:grpChg>
      </pc:sldChg>
      <pc:sldChg chg="delSp modSp del mod">
        <pc:chgData name="pantelis balaouras" userId="25e8755020fc1734" providerId="LiveId" clId="{9C9B6970-CA31-44A1-A16B-5BD941FA7084}" dt="2024-05-01T13:35:21.710" v="436" actId="47"/>
        <pc:sldMkLst>
          <pc:docMk/>
          <pc:sldMk cId="2532931752" sldId="284"/>
        </pc:sldMkLst>
        <pc:spChg chg="mod">
          <ac:chgData name="pantelis balaouras" userId="25e8755020fc1734" providerId="LiveId" clId="{9C9B6970-CA31-44A1-A16B-5BD941FA7084}" dt="2024-05-01T13:32:57.540" v="411" actId="6549"/>
          <ac:spMkLst>
            <pc:docMk/>
            <pc:sldMk cId="2532931752" sldId="284"/>
            <ac:spMk id="12" creationId="{00000000-0000-0000-0000-000000000000}"/>
          </ac:spMkLst>
        </pc:spChg>
        <pc:spChg chg="mod">
          <ac:chgData name="pantelis balaouras" userId="25e8755020fc1734" providerId="LiveId" clId="{9C9B6970-CA31-44A1-A16B-5BD941FA7084}" dt="2024-05-01T13:33:18.216" v="414" actId="1076"/>
          <ac:spMkLst>
            <pc:docMk/>
            <pc:sldMk cId="2532931752" sldId="284"/>
            <ac:spMk id="13" creationId="{00000000-0000-0000-0000-000000000000}"/>
          </ac:spMkLst>
        </pc:spChg>
        <pc:spChg chg="mod">
          <ac:chgData name="pantelis balaouras" userId="25e8755020fc1734" providerId="LiveId" clId="{9C9B6970-CA31-44A1-A16B-5BD941FA7084}" dt="2024-05-01T13:33:18.216" v="414" actId="1076"/>
          <ac:spMkLst>
            <pc:docMk/>
            <pc:sldMk cId="2532931752" sldId="284"/>
            <ac:spMk id="14" creationId="{00000000-0000-0000-0000-000000000000}"/>
          </ac:spMkLst>
        </pc:spChg>
        <pc:grpChg chg="del">
          <ac:chgData name="pantelis balaouras" userId="25e8755020fc1734" providerId="LiveId" clId="{9C9B6970-CA31-44A1-A16B-5BD941FA7084}" dt="2024-05-01T12:12:39.658" v="15" actId="478"/>
          <ac:grpSpMkLst>
            <pc:docMk/>
            <pc:sldMk cId="2532931752" sldId="284"/>
            <ac:grpSpMk id="326" creationId="{00000000-0000-0000-0000-000000000000}"/>
          </ac:grpSpMkLst>
        </pc:grpChg>
      </pc:sldChg>
      <pc:sldChg chg="delSp del mod">
        <pc:chgData name="pantelis balaouras" userId="25e8755020fc1734" providerId="LiveId" clId="{9C9B6970-CA31-44A1-A16B-5BD941FA7084}" dt="2024-05-01T13:38:56.829" v="478" actId="47"/>
        <pc:sldMkLst>
          <pc:docMk/>
          <pc:sldMk cId="3332097358" sldId="285"/>
        </pc:sldMkLst>
        <pc:spChg chg="del topLvl">
          <ac:chgData name="pantelis balaouras" userId="25e8755020fc1734" providerId="LiveId" clId="{9C9B6970-CA31-44A1-A16B-5BD941FA7084}" dt="2024-05-01T12:12:34.857" v="13" actId="478"/>
          <ac:spMkLst>
            <pc:docMk/>
            <pc:sldMk cId="3332097358" sldId="285"/>
            <ac:spMk id="327" creationId="{00000000-0000-0000-0000-000000000000}"/>
          </ac:spMkLst>
        </pc:spChg>
        <pc:spChg chg="del topLvl">
          <ac:chgData name="pantelis balaouras" userId="25e8755020fc1734" providerId="LiveId" clId="{9C9B6970-CA31-44A1-A16B-5BD941FA7084}" dt="2024-05-01T12:12:37.504" v="14" actId="478"/>
          <ac:spMkLst>
            <pc:docMk/>
            <pc:sldMk cId="3332097358" sldId="285"/>
            <ac:spMk id="328" creationId="{00000000-0000-0000-0000-000000000000}"/>
          </ac:spMkLst>
        </pc:spChg>
        <pc:grpChg chg="del">
          <ac:chgData name="pantelis balaouras" userId="25e8755020fc1734" providerId="LiveId" clId="{9C9B6970-CA31-44A1-A16B-5BD941FA7084}" dt="2024-05-01T12:12:34.857" v="13" actId="478"/>
          <ac:grpSpMkLst>
            <pc:docMk/>
            <pc:sldMk cId="3332097358" sldId="285"/>
            <ac:grpSpMk id="326" creationId="{00000000-0000-0000-0000-000000000000}"/>
          </ac:grpSpMkLst>
        </pc:grpChg>
      </pc:sldChg>
      <pc:sldChg chg="addSp delSp modSp mod">
        <pc:chgData name="pantelis balaouras" userId="25e8755020fc1734" providerId="LiveId" clId="{9C9B6970-CA31-44A1-A16B-5BD941FA7084}" dt="2024-05-01T13:44:05.942" v="497" actId="478"/>
        <pc:sldMkLst>
          <pc:docMk/>
          <pc:sldMk cId="3329318563" sldId="286"/>
        </pc:sldMkLst>
        <pc:spChg chg="add mod">
          <ac:chgData name="pantelis balaouras" userId="25e8755020fc1734" providerId="LiveId" clId="{9C9B6970-CA31-44A1-A16B-5BD941FA7084}" dt="2024-05-01T13:44:00.319" v="496"/>
          <ac:spMkLst>
            <pc:docMk/>
            <pc:sldMk cId="3329318563" sldId="286"/>
            <ac:spMk id="2" creationId="{6F540DD3-8DF4-236C-81C6-A657B4AA0569}"/>
          </ac:spMkLst>
        </pc:spChg>
        <pc:spChg chg="del">
          <ac:chgData name="pantelis balaouras" userId="25e8755020fc1734" providerId="LiveId" clId="{9C9B6970-CA31-44A1-A16B-5BD941FA7084}" dt="2024-05-01T13:43:59.338" v="495" actId="478"/>
          <ac:spMkLst>
            <pc:docMk/>
            <pc:sldMk cId="3329318563" sldId="286"/>
            <ac:spMk id="324" creationId="{00000000-0000-0000-0000-000000000000}"/>
          </ac:spMkLst>
        </pc:spChg>
        <pc:grpChg chg="del">
          <ac:chgData name="pantelis balaouras" userId="25e8755020fc1734" providerId="LiveId" clId="{9C9B6970-CA31-44A1-A16B-5BD941FA7084}" dt="2024-05-01T13:44:05.942" v="497" actId="478"/>
          <ac:grpSpMkLst>
            <pc:docMk/>
            <pc:sldMk cId="3329318563" sldId="286"/>
            <ac:grpSpMk id="326" creationId="{00000000-0000-0000-0000-000000000000}"/>
          </ac:grpSpMkLst>
        </pc:grpChg>
      </pc:sldChg>
      <pc:sldChg chg="modSp mod">
        <pc:chgData name="pantelis balaouras" userId="25e8755020fc1734" providerId="LiveId" clId="{9C9B6970-CA31-44A1-A16B-5BD941FA7084}" dt="2024-05-01T12:14:05.817" v="50" actId="1035"/>
        <pc:sldMkLst>
          <pc:docMk/>
          <pc:sldMk cId="3295444630" sldId="288"/>
        </pc:sldMkLst>
        <pc:spChg chg="mod">
          <ac:chgData name="pantelis balaouras" userId="25e8755020fc1734" providerId="LiveId" clId="{9C9B6970-CA31-44A1-A16B-5BD941FA7084}" dt="2024-05-01T12:14:05.817" v="50" actId="1035"/>
          <ac:spMkLst>
            <pc:docMk/>
            <pc:sldMk cId="3295444630" sldId="288"/>
            <ac:spMk id="191" creationId="{00000000-0000-0000-0000-000000000000}"/>
          </ac:spMkLst>
        </pc:spChg>
        <pc:spChg chg="mod">
          <ac:chgData name="pantelis balaouras" userId="25e8755020fc1734" providerId="LiveId" clId="{9C9B6970-CA31-44A1-A16B-5BD941FA7084}" dt="2024-05-01T12:13:59.622" v="49" actId="1038"/>
          <ac:spMkLst>
            <pc:docMk/>
            <pc:sldMk cId="3295444630" sldId="288"/>
            <ac:spMk id="192" creationId="{00000000-0000-0000-0000-000000000000}"/>
          </ac:spMkLst>
        </pc:spChg>
      </pc:sldChg>
      <pc:sldChg chg="addSp delSp modSp del mod modClrScheme chgLayout">
        <pc:chgData name="pantelis balaouras" userId="25e8755020fc1734" providerId="LiveId" clId="{9C9B6970-CA31-44A1-A16B-5BD941FA7084}" dt="2024-05-01T12:17:16.393" v="74" actId="47"/>
        <pc:sldMkLst>
          <pc:docMk/>
          <pc:sldMk cId="200375749" sldId="289"/>
        </pc:sldMkLst>
        <pc:spChg chg="add mod ord">
          <ac:chgData name="pantelis balaouras" userId="25e8755020fc1734" providerId="LiveId" clId="{9C9B6970-CA31-44A1-A16B-5BD941FA7084}" dt="2024-05-01T12:15:47.005" v="56"/>
          <ac:spMkLst>
            <pc:docMk/>
            <pc:sldMk cId="200375749" sldId="289"/>
            <ac:spMk id="2" creationId="{7A70C6C1-1087-E603-FAC8-E2CC02FC1F99}"/>
          </ac:spMkLst>
        </pc:spChg>
        <pc:spChg chg="add del mod ord">
          <ac:chgData name="pantelis balaouras" userId="25e8755020fc1734" providerId="LiveId" clId="{9C9B6970-CA31-44A1-A16B-5BD941FA7084}" dt="2024-05-01T12:16:07.500" v="58" actId="478"/>
          <ac:spMkLst>
            <pc:docMk/>
            <pc:sldMk cId="200375749" sldId="289"/>
            <ac:spMk id="3" creationId="{71BBAEDE-C886-1AA5-975D-B967E4728B66}"/>
          </ac:spMkLst>
        </pc:spChg>
        <pc:spChg chg="add del mod ord">
          <ac:chgData name="pantelis balaouras" userId="25e8755020fc1734" providerId="LiveId" clId="{9C9B6970-CA31-44A1-A16B-5BD941FA7084}" dt="2024-05-01T12:16:38.959" v="65" actId="478"/>
          <ac:spMkLst>
            <pc:docMk/>
            <pc:sldMk cId="200375749" sldId="289"/>
            <ac:spMk id="5" creationId="{E6D5D998-C05A-1B91-5494-834AA52E353A}"/>
          </ac:spMkLst>
        </pc:spChg>
        <pc:spChg chg="mod">
          <ac:chgData name="pantelis balaouras" userId="25e8755020fc1734" providerId="LiveId" clId="{9C9B6970-CA31-44A1-A16B-5BD941FA7084}" dt="2024-05-01T12:16:41.461" v="67" actId="1076"/>
          <ac:spMkLst>
            <pc:docMk/>
            <pc:sldMk cId="200375749" sldId="289"/>
            <ac:spMk id="9" creationId="{745F50B6-E9CC-AE78-9C4E-00C0E355DDE0}"/>
          </ac:spMkLst>
        </pc:spChg>
        <pc:picChg chg="mod">
          <ac:chgData name="pantelis balaouras" userId="25e8755020fc1734" providerId="LiveId" clId="{9C9B6970-CA31-44A1-A16B-5BD941FA7084}" dt="2024-05-01T12:16:41.461" v="67" actId="1076"/>
          <ac:picMkLst>
            <pc:docMk/>
            <pc:sldMk cId="200375749" sldId="289"/>
            <ac:picMk id="8" creationId="{EF09337D-BFFC-4312-A5CB-E3EF58FA9B75}"/>
          </ac:picMkLst>
        </pc:picChg>
      </pc:sldChg>
      <pc:sldChg chg="addSp modSp del mod modClrScheme chgLayout">
        <pc:chgData name="pantelis balaouras" userId="25e8755020fc1734" providerId="LiveId" clId="{9C9B6970-CA31-44A1-A16B-5BD941FA7084}" dt="2024-05-01T12:19:05.707" v="92" actId="47"/>
        <pc:sldMkLst>
          <pc:docMk/>
          <pc:sldMk cId="3890931532" sldId="291"/>
        </pc:sldMkLst>
        <pc:spChg chg="add mod ord">
          <ac:chgData name="pantelis balaouras" userId="25e8755020fc1734" providerId="LiveId" clId="{9C9B6970-CA31-44A1-A16B-5BD941FA7084}" dt="2024-05-01T12:15:47.005" v="56"/>
          <ac:spMkLst>
            <pc:docMk/>
            <pc:sldMk cId="3890931532" sldId="291"/>
            <ac:spMk id="2" creationId="{C1D52C45-E435-4870-BE06-4AC86319CE46}"/>
          </ac:spMkLst>
        </pc:spChg>
        <pc:spChg chg="add mod ord">
          <ac:chgData name="pantelis balaouras" userId="25e8755020fc1734" providerId="LiveId" clId="{9C9B6970-CA31-44A1-A16B-5BD941FA7084}" dt="2024-05-01T12:15:47.005" v="56"/>
          <ac:spMkLst>
            <pc:docMk/>
            <pc:sldMk cId="3890931532" sldId="291"/>
            <ac:spMk id="3" creationId="{E1A0FCB3-440C-07C7-1578-9D7F7BE9AEA4}"/>
          </ac:spMkLst>
        </pc:spChg>
        <pc:spChg chg="mod ord">
          <ac:chgData name="pantelis balaouras" userId="25e8755020fc1734" providerId="LiveId" clId="{9C9B6970-CA31-44A1-A16B-5BD941FA7084}" dt="2024-05-01T12:15:47.005" v="56"/>
          <ac:spMkLst>
            <pc:docMk/>
            <pc:sldMk cId="3890931532" sldId="291"/>
            <ac:spMk id="198" creationId="{00000000-0000-0000-0000-000000000000}"/>
          </ac:spMkLst>
        </pc:spChg>
      </pc:sldChg>
      <pc:sldChg chg="addSp delSp modSp del mod modClrScheme chgLayout">
        <pc:chgData name="pantelis balaouras" userId="25e8755020fc1734" providerId="LiveId" clId="{9C9B6970-CA31-44A1-A16B-5BD941FA7084}" dt="2024-05-01T12:18:34.264" v="83" actId="47"/>
        <pc:sldMkLst>
          <pc:docMk/>
          <pc:sldMk cId="2774582886" sldId="293"/>
        </pc:sldMkLst>
        <pc:spChg chg="mod ord">
          <ac:chgData name="pantelis balaouras" userId="25e8755020fc1734" providerId="LiveId" clId="{9C9B6970-CA31-44A1-A16B-5BD941FA7084}" dt="2024-05-01T12:15:47.005" v="56"/>
          <ac:spMkLst>
            <pc:docMk/>
            <pc:sldMk cId="2774582886" sldId="293"/>
            <ac:spMk id="2" creationId="{00000000-0000-0000-0000-000000000000}"/>
          </ac:spMkLst>
        </pc:spChg>
        <pc:spChg chg="add mod ord">
          <ac:chgData name="pantelis balaouras" userId="25e8755020fc1734" providerId="LiveId" clId="{9C9B6970-CA31-44A1-A16B-5BD941FA7084}" dt="2024-05-01T12:15:47.005" v="56"/>
          <ac:spMkLst>
            <pc:docMk/>
            <pc:sldMk cId="2774582886" sldId="293"/>
            <ac:spMk id="3" creationId="{BA1CB3A6-B761-6FAD-005B-C756501165A0}"/>
          </ac:spMkLst>
        </pc:spChg>
        <pc:spChg chg="add del mod ord">
          <ac:chgData name="pantelis balaouras" userId="25e8755020fc1734" providerId="LiveId" clId="{9C9B6970-CA31-44A1-A16B-5BD941FA7084}" dt="2024-05-01T12:18:14.028" v="81" actId="478"/>
          <ac:spMkLst>
            <pc:docMk/>
            <pc:sldMk cId="2774582886" sldId="293"/>
            <ac:spMk id="4" creationId="{89EB64C4-C6C8-59C9-7B2B-C5A304EEA8DE}"/>
          </ac:spMkLst>
        </pc:spChg>
      </pc:sldChg>
      <pc:sldChg chg="addSp delSp modSp del mod modClrScheme chgLayout">
        <pc:chgData name="pantelis balaouras" userId="25e8755020fc1734" providerId="LiveId" clId="{9C9B6970-CA31-44A1-A16B-5BD941FA7084}" dt="2024-05-01T12:19:57.583" v="101" actId="47"/>
        <pc:sldMkLst>
          <pc:docMk/>
          <pc:sldMk cId="692012069" sldId="295"/>
        </pc:sldMkLst>
        <pc:spChg chg="mod ord">
          <ac:chgData name="pantelis balaouras" userId="25e8755020fc1734" providerId="LiveId" clId="{9C9B6970-CA31-44A1-A16B-5BD941FA7084}" dt="2024-05-01T12:15:47.005" v="56"/>
          <ac:spMkLst>
            <pc:docMk/>
            <pc:sldMk cId="692012069" sldId="295"/>
            <ac:spMk id="2" creationId="{00000000-0000-0000-0000-000000000000}"/>
          </ac:spMkLst>
        </pc:spChg>
        <pc:spChg chg="add mod ord">
          <ac:chgData name="pantelis balaouras" userId="25e8755020fc1734" providerId="LiveId" clId="{9C9B6970-CA31-44A1-A16B-5BD941FA7084}" dt="2024-05-01T12:15:47.005" v="56"/>
          <ac:spMkLst>
            <pc:docMk/>
            <pc:sldMk cId="692012069" sldId="295"/>
            <ac:spMk id="3" creationId="{12A4ADB9-4714-AADF-532D-168712A5B04A}"/>
          </ac:spMkLst>
        </pc:spChg>
        <pc:spChg chg="add del mod ord">
          <ac:chgData name="pantelis balaouras" userId="25e8755020fc1734" providerId="LiveId" clId="{9C9B6970-CA31-44A1-A16B-5BD941FA7084}" dt="2024-05-01T12:19:10.556" v="93" actId="478"/>
          <ac:spMkLst>
            <pc:docMk/>
            <pc:sldMk cId="692012069" sldId="295"/>
            <ac:spMk id="4" creationId="{17EE93A3-988D-65E2-C692-3926FF16B8C4}"/>
          </ac:spMkLst>
        </pc:spChg>
      </pc:sldChg>
      <pc:sldChg chg="addSp delSp modSp new mod">
        <pc:chgData name="pantelis balaouras" userId="25e8755020fc1734" providerId="LiveId" clId="{9C9B6970-CA31-44A1-A16B-5BD941FA7084}" dt="2024-05-01T12:17:12.121" v="73" actId="120"/>
        <pc:sldMkLst>
          <pc:docMk/>
          <pc:sldMk cId="2709952628" sldId="296"/>
        </pc:sldMkLst>
        <pc:spChg chg="mod">
          <ac:chgData name="pantelis balaouras" userId="25e8755020fc1734" providerId="LiveId" clId="{9C9B6970-CA31-44A1-A16B-5BD941FA7084}" dt="2024-05-01T12:16:33.855" v="64" actId="27636"/>
          <ac:spMkLst>
            <pc:docMk/>
            <pc:sldMk cId="2709952628" sldId="296"/>
            <ac:spMk id="2" creationId="{EC2FF6A7-0922-2038-CD84-D47A356445D7}"/>
          </ac:spMkLst>
        </pc:spChg>
        <pc:spChg chg="mod">
          <ac:chgData name="pantelis balaouras" userId="25e8755020fc1734" providerId="LiveId" clId="{9C9B6970-CA31-44A1-A16B-5BD941FA7084}" dt="2024-05-01T12:17:12.121" v="73" actId="120"/>
          <ac:spMkLst>
            <pc:docMk/>
            <pc:sldMk cId="2709952628" sldId="296"/>
            <ac:spMk id="3" creationId="{4A312530-2253-41DE-0D9B-19250A9F93FC}"/>
          </ac:spMkLst>
        </pc:spChg>
        <pc:spChg chg="del">
          <ac:chgData name="pantelis balaouras" userId="25e8755020fc1734" providerId="LiveId" clId="{9C9B6970-CA31-44A1-A16B-5BD941FA7084}" dt="2024-05-01T12:16:48.242" v="68" actId="478"/>
          <ac:spMkLst>
            <pc:docMk/>
            <pc:sldMk cId="2709952628" sldId="296"/>
            <ac:spMk id="4" creationId="{FE41F5AC-AE63-2F3F-A40D-0236205D0230}"/>
          </ac:spMkLst>
        </pc:spChg>
        <pc:spChg chg="add mod">
          <ac:chgData name="pantelis balaouras" userId="25e8755020fc1734" providerId="LiveId" clId="{9C9B6970-CA31-44A1-A16B-5BD941FA7084}" dt="2024-05-01T12:16:48.886" v="69"/>
          <ac:spMkLst>
            <pc:docMk/>
            <pc:sldMk cId="2709952628" sldId="296"/>
            <ac:spMk id="6" creationId="{95984061-3F3B-D717-3B85-59008B6287D8}"/>
          </ac:spMkLst>
        </pc:spChg>
        <pc:picChg chg="add mod">
          <ac:chgData name="pantelis balaouras" userId="25e8755020fc1734" providerId="LiveId" clId="{9C9B6970-CA31-44A1-A16B-5BD941FA7084}" dt="2024-05-01T12:16:48.886" v="69"/>
          <ac:picMkLst>
            <pc:docMk/>
            <pc:sldMk cId="2709952628" sldId="296"/>
            <ac:picMk id="5" creationId="{C3B43F1C-2DB6-CA3B-54E9-95AF91BFAAAB}"/>
          </ac:picMkLst>
        </pc:picChg>
      </pc:sldChg>
      <pc:sldChg chg="addSp delSp modSp new mod">
        <pc:chgData name="pantelis balaouras" userId="25e8755020fc1734" providerId="LiveId" clId="{9C9B6970-CA31-44A1-A16B-5BD941FA7084}" dt="2024-05-01T12:18:27.512" v="82"/>
        <pc:sldMkLst>
          <pc:docMk/>
          <pc:sldMk cId="3914555750" sldId="297"/>
        </pc:sldMkLst>
        <pc:spChg chg="mod">
          <ac:chgData name="pantelis balaouras" userId="25e8755020fc1734" providerId="LiveId" clId="{9C9B6970-CA31-44A1-A16B-5BD941FA7084}" dt="2024-05-01T12:17:37.369" v="78" actId="27636"/>
          <ac:spMkLst>
            <pc:docMk/>
            <pc:sldMk cId="3914555750" sldId="297"/>
            <ac:spMk id="2" creationId="{E67A2EBD-B581-EEE1-4DA7-56058A32255C}"/>
          </ac:spMkLst>
        </pc:spChg>
        <pc:spChg chg="mod">
          <ac:chgData name="pantelis balaouras" userId="25e8755020fc1734" providerId="LiveId" clId="{9C9B6970-CA31-44A1-A16B-5BD941FA7084}" dt="2024-05-01T12:17:55.108" v="80" actId="12"/>
          <ac:spMkLst>
            <pc:docMk/>
            <pc:sldMk cId="3914555750" sldId="297"/>
            <ac:spMk id="3" creationId="{13782FF8-EDDB-BDB2-FE4F-3A02A7AD90D2}"/>
          </ac:spMkLst>
        </pc:spChg>
        <pc:spChg chg="del">
          <ac:chgData name="pantelis balaouras" userId="25e8755020fc1734" providerId="LiveId" clId="{9C9B6970-CA31-44A1-A16B-5BD941FA7084}" dt="2024-05-01T12:17:27.788" v="76" actId="478"/>
          <ac:spMkLst>
            <pc:docMk/>
            <pc:sldMk cId="3914555750" sldId="297"/>
            <ac:spMk id="4" creationId="{C1704C0F-91D4-F59C-1876-B0A32B3F6327}"/>
          </ac:spMkLst>
        </pc:spChg>
        <pc:picChg chg="add mod">
          <ac:chgData name="pantelis balaouras" userId="25e8755020fc1734" providerId="LiveId" clId="{9C9B6970-CA31-44A1-A16B-5BD941FA7084}" dt="2024-05-01T12:18:27.512" v="82"/>
          <ac:picMkLst>
            <pc:docMk/>
            <pc:sldMk cId="3914555750" sldId="297"/>
            <ac:picMk id="5" creationId="{774ED4EE-D799-2951-D8E8-B96673531964}"/>
          </ac:picMkLst>
        </pc:picChg>
      </pc:sldChg>
      <pc:sldChg chg="new del">
        <pc:chgData name="pantelis balaouras" userId="25e8755020fc1734" providerId="LiveId" clId="{9C9B6970-CA31-44A1-A16B-5BD941FA7084}" dt="2024-05-01T12:18:44.583" v="85" actId="680"/>
        <pc:sldMkLst>
          <pc:docMk/>
          <pc:sldMk cId="1552134789" sldId="298"/>
        </pc:sldMkLst>
      </pc:sldChg>
      <pc:sldChg chg="add del">
        <pc:chgData name="pantelis balaouras" userId="25e8755020fc1734" providerId="LiveId" clId="{9C9B6970-CA31-44A1-A16B-5BD941FA7084}" dt="2024-05-01T12:18:50.164" v="87"/>
        <pc:sldMkLst>
          <pc:docMk/>
          <pc:sldMk cId="2549551825" sldId="298"/>
        </pc:sldMkLst>
      </pc:sldChg>
      <pc:sldChg chg="modSp add mod ord">
        <pc:chgData name="pantelis balaouras" userId="25e8755020fc1734" providerId="LiveId" clId="{9C9B6970-CA31-44A1-A16B-5BD941FA7084}" dt="2024-05-01T12:19:03.010" v="91"/>
        <pc:sldMkLst>
          <pc:docMk/>
          <pc:sldMk cId="3030557715" sldId="298"/>
        </pc:sldMkLst>
        <pc:spChg chg="mod">
          <ac:chgData name="pantelis balaouras" userId="25e8755020fc1734" providerId="LiveId" clId="{9C9B6970-CA31-44A1-A16B-5BD941FA7084}" dt="2024-05-01T12:19:03.010" v="91"/>
          <ac:spMkLst>
            <pc:docMk/>
            <pc:sldMk cId="3030557715" sldId="298"/>
            <ac:spMk id="3" creationId="{4A312530-2253-41DE-0D9B-19250A9F93FC}"/>
          </ac:spMkLst>
        </pc:spChg>
      </pc:sldChg>
      <pc:sldChg chg="addSp delSp modSp add mod">
        <pc:chgData name="pantelis balaouras" userId="25e8755020fc1734" providerId="LiveId" clId="{9C9B6970-CA31-44A1-A16B-5BD941FA7084}" dt="2024-05-01T12:19:54.951" v="100"/>
        <pc:sldMkLst>
          <pc:docMk/>
          <pc:sldMk cId="1155151291" sldId="299"/>
        </pc:sldMkLst>
        <pc:spChg chg="mod">
          <ac:chgData name="pantelis balaouras" userId="25e8755020fc1734" providerId="LiveId" clId="{9C9B6970-CA31-44A1-A16B-5BD941FA7084}" dt="2024-05-01T12:19:26.165" v="95"/>
          <ac:spMkLst>
            <pc:docMk/>
            <pc:sldMk cId="1155151291" sldId="299"/>
            <ac:spMk id="2" creationId="{EC2FF6A7-0922-2038-CD84-D47A356445D7}"/>
          </ac:spMkLst>
        </pc:spChg>
        <pc:spChg chg="mod">
          <ac:chgData name="pantelis balaouras" userId="25e8755020fc1734" providerId="LiveId" clId="{9C9B6970-CA31-44A1-A16B-5BD941FA7084}" dt="2024-05-01T12:19:44.244" v="97" actId="12"/>
          <ac:spMkLst>
            <pc:docMk/>
            <pc:sldMk cId="1155151291" sldId="299"/>
            <ac:spMk id="3" creationId="{4A312530-2253-41DE-0D9B-19250A9F93FC}"/>
          </ac:spMkLst>
        </pc:spChg>
        <pc:spChg chg="del">
          <ac:chgData name="pantelis balaouras" userId="25e8755020fc1734" providerId="LiveId" clId="{9C9B6970-CA31-44A1-A16B-5BD941FA7084}" dt="2024-05-01T12:19:48.825" v="99" actId="478"/>
          <ac:spMkLst>
            <pc:docMk/>
            <pc:sldMk cId="1155151291" sldId="299"/>
            <ac:spMk id="6" creationId="{95984061-3F3B-D717-3B85-59008B6287D8}"/>
          </ac:spMkLst>
        </pc:spChg>
        <pc:spChg chg="add mod">
          <ac:chgData name="pantelis balaouras" userId="25e8755020fc1734" providerId="LiveId" clId="{9C9B6970-CA31-44A1-A16B-5BD941FA7084}" dt="2024-05-01T12:19:54.951" v="100"/>
          <ac:spMkLst>
            <pc:docMk/>
            <pc:sldMk cId="1155151291" sldId="299"/>
            <ac:spMk id="7" creationId="{69A248F5-542B-EBC2-C99C-ECE5E7DE902A}"/>
          </ac:spMkLst>
        </pc:spChg>
        <pc:picChg chg="add mod">
          <ac:chgData name="pantelis balaouras" userId="25e8755020fc1734" providerId="LiveId" clId="{9C9B6970-CA31-44A1-A16B-5BD941FA7084}" dt="2024-05-01T12:19:54.951" v="100"/>
          <ac:picMkLst>
            <pc:docMk/>
            <pc:sldMk cId="1155151291" sldId="299"/>
            <ac:picMk id="4" creationId="{E2FFC760-893B-5ED2-8EF7-BB487FD544E5}"/>
          </ac:picMkLst>
        </pc:picChg>
        <pc:picChg chg="del">
          <ac:chgData name="pantelis balaouras" userId="25e8755020fc1734" providerId="LiveId" clId="{9C9B6970-CA31-44A1-A16B-5BD941FA7084}" dt="2024-05-01T12:19:46.543" v="98" actId="478"/>
          <ac:picMkLst>
            <pc:docMk/>
            <pc:sldMk cId="1155151291" sldId="299"/>
            <ac:picMk id="5" creationId="{C3B43F1C-2DB6-CA3B-54E9-95AF91BFAAAB}"/>
          </ac:picMkLst>
        </pc:picChg>
      </pc:sldChg>
      <pc:sldChg chg="addSp delSp modSp add mod">
        <pc:chgData name="pantelis balaouras" userId="25e8755020fc1734" providerId="LiveId" clId="{9C9B6970-CA31-44A1-A16B-5BD941FA7084}" dt="2024-05-01T13:45:52.914" v="514"/>
        <pc:sldMkLst>
          <pc:docMk/>
          <pc:sldMk cId="434783448" sldId="601"/>
        </pc:sldMkLst>
        <pc:spChg chg="add mod">
          <ac:chgData name="pantelis balaouras" userId="25e8755020fc1734" providerId="LiveId" clId="{9C9B6970-CA31-44A1-A16B-5BD941FA7084}" dt="2024-05-01T13:45:52.914" v="514"/>
          <ac:spMkLst>
            <pc:docMk/>
            <pc:sldMk cId="434783448" sldId="601"/>
            <ac:spMk id="3" creationId="{0D82B5C7-E9AD-18B3-C069-8F0A31CE6051}"/>
          </ac:spMkLst>
        </pc:spChg>
        <pc:spChg chg="mod">
          <ac:chgData name="pantelis balaouras" userId="25e8755020fc1734" providerId="LiveId" clId="{9C9B6970-CA31-44A1-A16B-5BD941FA7084}" dt="2024-05-01T12:35:15.780" v="106" actId="6549"/>
          <ac:spMkLst>
            <pc:docMk/>
            <pc:sldMk cId="434783448" sldId="601"/>
            <ac:spMk id="4" creationId="{E47D0821-8573-4002-9B33-F43C68A1D403}"/>
          </ac:spMkLst>
        </pc:spChg>
        <pc:spChg chg="mod">
          <ac:chgData name="pantelis balaouras" userId="25e8755020fc1734" providerId="LiveId" clId="{9C9B6970-CA31-44A1-A16B-5BD941FA7084}" dt="2024-05-01T12:38:25.829" v="145" actId="12"/>
          <ac:spMkLst>
            <pc:docMk/>
            <pc:sldMk cId="434783448" sldId="601"/>
            <ac:spMk id="6" creationId="{AA5AE911-E515-48E3-AB8B-121C68B77A58}"/>
          </ac:spMkLst>
        </pc:spChg>
        <pc:spChg chg="del">
          <ac:chgData name="pantelis balaouras" userId="25e8755020fc1734" providerId="LiveId" clId="{9C9B6970-CA31-44A1-A16B-5BD941FA7084}" dt="2024-05-01T13:45:51.807" v="513" actId="478"/>
          <ac:spMkLst>
            <pc:docMk/>
            <pc:sldMk cId="434783448" sldId="601"/>
            <ac:spMk id="10" creationId="{BDF66EFB-3B31-AC89-0995-3EEB2537F03E}"/>
          </ac:spMkLst>
        </pc:spChg>
        <pc:picChg chg="add mod">
          <ac:chgData name="pantelis balaouras" userId="25e8755020fc1734" providerId="LiveId" clId="{9C9B6970-CA31-44A1-A16B-5BD941FA7084}" dt="2024-05-01T13:45:52.914" v="514"/>
          <ac:picMkLst>
            <pc:docMk/>
            <pc:sldMk cId="434783448" sldId="601"/>
            <ac:picMk id="2" creationId="{6A8B8681-EEFD-39A7-7953-B61CD9ADBC62}"/>
          </ac:picMkLst>
        </pc:picChg>
        <pc:picChg chg="del">
          <ac:chgData name="pantelis balaouras" userId="25e8755020fc1734" providerId="LiveId" clId="{9C9B6970-CA31-44A1-A16B-5BD941FA7084}" dt="2024-05-01T13:45:50.216" v="512" actId="478"/>
          <ac:picMkLst>
            <pc:docMk/>
            <pc:sldMk cId="434783448" sldId="601"/>
            <ac:picMk id="1026" creationId="{469B1319-6ADB-FDA2-4F02-2F6F11CCF6D6}"/>
          </ac:picMkLst>
        </pc:picChg>
      </pc:sldChg>
      <pc:sldChg chg="addSp modSp new mod">
        <pc:chgData name="pantelis balaouras" userId="25e8755020fc1734" providerId="LiveId" clId="{9C9B6970-CA31-44A1-A16B-5BD941FA7084}" dt="2024-05-01T12:38:05.846" v="144" actId="12"/>
        <pc:sldMkLst>
          <pc:docMk/>
          <pc:sldMk cId="1302951853" sldId="602"/>
        </pc:sldMkLst>
        <pc:spChg chg="mod">
          <ac:chgData name="pantelis balaouras" userId="25e8755020fc1734" providerId="LiveId" clId="{9C9B6970-CA31-44A1-A16B-5BD941FA7084}" dt="2024-05-01T12:37:39.537" v="141" actId="6549"/>
          <ac:spMkLst>
            <pc:docMk/>
            <pc:sldMk cId="1302951853" sldId="602"/>
            <ac:spMk id="2" creationId="{C49AF60B-6727-E32A-67DF-DB6907C68D12}"/>
          </ac:spMkLst>
        </pc:spChg>
        <pc:spChg chg="mod">
          <ac:chgData name="pantelis balaouras" userId="25e8755020fc1734" providerId="LiveId" clId="{9C9B6970-CA31-44A1-A16B-5BD941FA7084}" dt="2024-05-01T12:38:05.846" v="144" actId="12"/>
          <ac:spMkLst>
            <pc:docMk/>
            <pc:sldMk cId="1302951853" sldId="602"/>
            <ac:spMk id="3" creationId="{91874252-F7D6-08BA-F6EE-C308BF568686}"/>
          </ac:spMkLst>
        </pc:spChg>
        <pc:spChg chg="add mod">
          <ac:chgData name="pantelis balaouras" userId="25e8755020fc1734" providerId="LiveId" clId="{9C9B6970-CA31-44A1-A16B-5BD941FA7084}" dt="2024-05-01T12:37:58.603" v="143"/>
          <ac:spMkLst>
            <pc:docMk/>
            <pc:sldMk cId="1302951853" sldId="602"/>
            <ac:spMk id="5" creationId="{B94A55E9-EE48-CB6F-A4CE-57893DF0D42F}"/>
          </ac:spMkLst>
        </pc:spChg>
        <pc:picChg chg="add mod">
          <ac:chgData name="pantelis balaouras" userId="25e8755020fc1734" providerId="LiveId" clId="{9C9B6970-CA31-44A1-A16B-5BD941FA7084}" dt="2024-05-01T12:37:58.603" v="143"/>
          <ac:picMkLst>
            <pc:docMk/>
            <pc:sldMk cId="1302951853" sldId="602"/>
            <ac:picMk id="4" creationId="{30DF6C39-6965-3777-AF17-366D5B730837}"/>
          </ac:picMkLst>
        </pc:picChg>
      </pc:sldChg>
      <pc:sldChg chg="modSp new mod">
        <pc:chgData name="pantelis balaouras" userId="25e8755020fc1734" providerId="LiveId" clId="{9C9B6970-CA31-44A1-A16B-5BD941FA7084}" dt="2024-05-01T12:40:03.597" v="160" actId="20577"/>
        <pc:sldMkLst>
          <pc:docMk/>
          <pc:sldMk cId="992759902" sldId="603"/>
        </pc:sldMkLst>
        <pc:spChg chg="mod">
          <ac:chgData name="pantelis balaouras" userId="25e8755020fc1734" providerId="LiveId" clId="{9C9B6970-CA31-44A1-A16B-5BD941FA7084}" dt="2024-05-01T12:40:03.597" v="160" actId="20577"/>
          <ac:spMkLst>
            <pc:docMk/>
            <pc:sldMk cId="992759902" sldId="603"/>
            <ac:spMk id="2" creationId="{744781FC-543D-D005-EAC9-568B6BCC4D83}"/>
          </ac:spMkLst>
        </pc:spChg>
        <pc:spChg chg="mod">
          <ac:chgData name="pantelis balaouras" userId="25e8755020fc1734" providerId="LiveId" clId="{9C9B6970-CA31-44A1-A16B-5BD941FA7084}" dt="2024-05-01T12:39:06.890" v="152"/>
          <ac:spMkLst>
            <pc:docMk/>
            <pc:sldMk cId="992759902" sldId="603"/>
            <ac:spMk id="3" creationId="{0F773A40-4290-DF65-A5E0-734ECE854F6F}"/>
          </ac:spMkLst>
        </pc:spChg>
      </pc:sldChg>
      <pc:sldChg chg="modSp add mod">
        <pc:chgData name="pantelis balaouras" userId="25e8755020fc1734" providerId="LiveId" clId="{9C9B6970-CA31-44A1-A16B-5BD941FA7084}" dt="2024-05-01T12:40:48.907" v="178" actId="15"/>
        <pc:sldMkLst>
          <pc:docMk/>
          <pc:sldMk cId="808610822" sldId="604"/>
        </pc:sldMkLst>
        <pc:spChg chg="mod">
          <ac:chgData name="pantelis balaouras" userId="25e8755020fc1734" providerId="LiveId" clId="{9C9B6970-CA31-44A1-A16B-5BD941FA7084}" dt="2024-05-01T12:40:11.824" v="164" actId="20577"/>
          <ac:spMkLst>
            <pc:docMk/>
            <pc:sldMk cId="808610822" sldId="604"/>
            <ac:spMk id="2" creationId="{744781FC-543D-D005-EAC9-568B6BCC4D83}"/>
          </ac:spMkLst>
        </pc:spChg>
        <pc:spChg chg="mod">
          <ac:chgData name="pantelis balaouras" userId="25e8755020fc1734" providerId="LiveId" clId="{9C9B6970-CA31-44A1-A16B-5BD941FA7084}" dt="2024-05-01T12:40:48.907" v="178" actId="15"/>
          <ac:spMkLst>
            <pc:docMk/>
            <pc:sldMk cId="808610822" sldId="604"/>
            <ac:spMk id="3" creationId="{0F773A40-4290-DF65-A5E0-734ECE854F6F}"/>
          </ac:spMkLst>
        </pc:spChg>
      </pc:sldChg>
      <pc:sldChg chg="addSp delSp modSp add mod">
        <pc:chgData name="pantelis balaouras" userId="25e8755020fc1734" providerId="LiveId" clId="{9C9B6970-CA31-44A1-A16B-5BD941FA7084}" dt="2024-05-01T13:45:43.803" v="511"/>
        <pc:sldMkLst>
          <pc:docMk/>
          <pc:sldMk cId="1513757713" sldId="605"/>
        </pc:sldMkLst>
        <pc:spChg chg="add mod">
          <ac:chgData name="pantelis balaouras" userId="25e8755020fc1734" providerId="LiveId" clId="{9C9B6970-CA31-44A1-A16B-5BD941FA7084}" dt="2024-05-01T13:45:43.803" v="511"/>
          <ac:spMkLst>
            <pc:docMk/>
            <pc:sldMk cId="1513757713" sldId="605"/>
            <ac:spMk id="3" creationId="{B629C017-56D8-F576-BDBE-E668544AC0DF}"/>
          </ac:spMkLst>
        </pc:spChg>
        <pc:spChg chg="mod">
          <ac:chgData name="pantelis balaouras" userId="25e8755020fc1734" providerId="LiveId" clId="{9C9B6970-CA31-44A1-A16B-5BD941FA7084}" dt="2024-05-01T12:45:16.583" v="183" actId="27636"/>
          <ac:spMkLst>
            <pc:docMk/>
            <pc:sldMk cId="1513757713" sldId="605"/>
            <ac:spMk id="4" creationId="{E47D0821-8573-4002-9B33-F43C68A1D403}"/>
          </ac:spMkLst>
        </pc:spChg>
        <pc:spChg chg="mod">
          <ac:chgData name="pantelis balaouras" userId="25e8755020fc1734" providerId="LiveId" clId="{9C9B6970-CA31-44A1-A16B-5BD941FA7084}" dt="2024-05-01T12:46:12.660" v="202" actId="6549"/>
          <ac:spMkLst>
            <pc:docMk/>
            <pc:sldMk cId="1513757713" sldId="605"/>
            <ac:spMk id="6" creationId="{AA5AE911-E515-48E3-AB8B-121C68B77A58}"/>
          </ac:spMkLst>
        </pc:spChg>
        <pc:spChg chg="del mod">
          <ac:chgData name="pantelis balaouras" userId="25e8755020fc1734" providerId="LiveId" clId="{9C9B6970-CA31-44A1-A16B-5BD941FA7084}" dt="2024-05-01T13:45:42.658" v="510" actId="478"/>
          <ac:spMkLst>
            <pc:docMk/>
            <pc:sldMk cId="1513757713" sldId="605"/>
            <ac:spMk id="10" creationId="{BDF66EFB-3B31-AC89-0995-3EEB2537F03E}"/>
          </ac:spMkLst>
        </pc:spChg>
        <pc:picChg chg="add mod">
          <ac:chgData name="pantelis balaouras" userId="25e8755020fc1734" providerId="LiveId" clId="{9C9B6970-CA31-44A1-A16B-5BD941FA7084}" dt="2024-05-01T13:45:43.803" v="511"/>
          <ac:picMkLst>
            <pc:docMk/>
            <pc:sldMk cId="1513757713" sldId="605"/>
            <ac:picMk id="2" creationId="{9F0762FC-E51C-44B5-1228-9500912B4E22}"/>
          </ac:picMkLst>
        </pc:picChg>
        <pc:picChg chg="del mod">
          <ac:chgData name="pantelis balaouras" userId="25e8755020fc1734" providerId="LiveId" clId="{9C9B6970-CA31-44A1-A16B-5BD941FA7084}" dt="2024-05-01T13:45:39.541" v="509" actId="478"/>
          <ac:picMkLst>
            <pc:docMk/>
            <pc:sldMk cId="1513757713" sldId="605"/>
            <ac:picMk id="1026" creationId="{469B1319-6ADB-FDA2-4F02-2F6F11CCF6D6}"/>
          </ac:picMkLst>
        </pc:picChg>
      </pc:sldChg>
      <pc:sldChg chg="addSp delSp modSp new mod modClrScheme chgLayout">
        <pc:chgData name="pantelis balaouras" userId="25e8755020fc1734" providerId="LiveId" clId="{9C9B6970-CA31-44A1-A16B-5BD941FA7084}" dt="2024-05-01T13:23:05.982" v="232" actId="20577"/>
        <pc:sldMkLst>
          <pc:docMk/>
          <pc:sldMk cId="1196921963" sldId="606"/>
        </pc:sldMkLst>
        <pc:spChg chg="del mod ord">
          <ac:chgData name="pantelis balaouras" userId="25e8755020fc1734" providerId="LiveId" clId="{9C9B6970-CA31-44A1-A16B-5BD941FA7084}" dt="2024-05-01T12:46:37.829" v="204" actId="700"/>
          <ac:spMkLst>
            <pc:docMk/>
            <pc:sldMk cId="1196921963" sldId="606"/>
            <ac:spMk id="2" creationId="{E349A5AB-0F66-E050-B2A9-C1BC1EA32F3F}"/>
          </ac:spMkLst>
        </pc:spChg>
        <pc:spChg chg="del mod ord">
          <ac:chgData name="pantelis balaouras" userId="25e8755020fc1734" providerId="LiveId" clId="{9C9B6970-CA31-44A1-A16B-5BD941FA7084}" dt="2024-05-01T12:46:37.829" v="204" actId="700"/>
          <ac:spMkLst>
            <pc:docMk/>
            <pc:sldMk cId="1196921963" sldId="606"/>
            <ac:spMk id="3" creationId="{214FE525-BDE1-76DE-9F97-18F3AC01E9F9}"/>
          </ac:spMkLst>
        </pc:spChg>
        <pc:spChg chg="del">
          <ac:chgData name="pantelis balaouras" userId="25e8755020fc1734" providerId="LiveId" clId="{9C9B6970-CA31-44A1-A16B-5BD941FA7084}" dt="2024-05-01T12:46:37.829" v="204" actId="700"/>
          <ac:spMkLst>
            <pc:docMk/>
            <pc:sldMk cId="1196921963" sldId="606"/>
            <ac:spMk id="4" creationId="{721828E2-5794-A444-0555-EA619A2FFAE7}"/>
          </ac:spMkLst>
        </pc:spChg>
        <pc:spChg chg="add del mod ord">
          <ac:chgData name="pantelis balaouras" userId="25e8755020fc1734" providerId="LiveId" clId="{9C9B6970-CA31-44A1-A16B-5BD941FA7084}" dt="2024-05-01T13:23:05.982" v="232" actId="20577"/>
          <ac:spMkLst>
            <pc:docMk/>
            <pc:sldMk cId="1196921963" sldId="606"/>
            <ac:spMk id="5" creationId="{15A3F2C5-54E7-C855-BD4E-9F00B1328BC3}"/>
          </ac:spMkLst>
        </pc:spChg>
        <pc:spChg chg="add del mod ord">
          <ac:chgData name="pantelis balaouras" userId="25e8755020fc1734" providerId="LiveId" clId="{9C9B6970-CA31-44A1-A16B-5BD941FA7084}" dt="2024-05-01T12:47:28.698" v="211" actId="12"/>
          <ac:spMkLst>
            <pc:docMk/>
            <pc:sldMk cId="1196921963" sldId="606"/>
            <ac:spMk id="6" creationId="{0FCA685F-3318-245F-A2D6-387618BF7C82}"/>
          </ac:spMkLst>
        </pc:spChg>
        <pc:spChg chg="add del mod ord">
          <ac:chgData name="pantelis balaouras" userId="25e8755020fc1734" providerId="LiveId" clId="{9C9B6970-CA31-44A1-A16B-5BD941FA7084}" dt="2024-05-01T12:46:51.199" v="206" actId="700"/>
          <ac:spMkLst>
            <pc:docMk/>
            <pc:sldMk cId="1196921963" sldId="606"/>
            <ac:spMk id="7" creationId="{176A69BE-D0A9-13F9-4C62-4CF5AF52FCA9}"/>
          </ac:spMkLst>
        </pc:spChg>
        <pc:spChg chg="add del mod ord">
          <ac:chgData name="pantelis balaouras" userId="25e8755020fc1734" providerId="LiveId" clId="{9C9B6970-CA31-44A1-A16B-5BD941FA7084}" dt="2024-05-01T12:46:51.199" v="206" actId="700"/>
          <ac:spMkLst>
            <pc:docMk/>
            <pc:sldMk cId="1196921963" sldId="606"/>
            <ac:spMk id="8" creationId="{59DD7514-CF05-F2AA-00E4-3032E5FB2C32}"/>
          </ac:spMkLst>
        </pc:spChg>
        <pc:spChg chg="add del mod ord">
          <ac:chgData name="pantelis balaouras" userId="25e8755020fc1734" providerId="LiveId" clId="{9C9B6970-CA31-44A1-A16B-5BD941FA7084}" dt="2024-05-01T12:46:51.199" v="206" actId="700"/>
          <ac:spMkLst>
            <pc:docMk/>
            <pc:sldMk cId="1196921963" sldId="606"/>
            <ac:spMk id="9" creationId="{356F5D71-A8FC-59BE-073A-75FDCDFD8C7A}"/>
          </ac:spMkLst>
        </pc:spChg>
        <pc:spChg chg="add mod">
          <ac:chgData name="pantelis balaouras" userId="25e8755020fc1734" providerId="LiveId" clId="{9C9B6970-CA31-44A1-A16B-5BD941FA7084}" dt="2024-05-01T13:21:22.453" v="214" actId="20577"/>
          <ac:spMkLst>
            <pc:docMk/>
            <pc:sldMk cId="1196921963" sldId="606"/>
            <ac:spMk id="11" creationId="{EA016DB9-7EAC-1E68-558D-C38A2DEBFF52}"/>
          </ac:spMkLst>
        </pc:spChg>
        <pc:spChg chg="add mod">
          <ac:chgData name="pantelis balaouras" userId="25e8755020fc1734" providerId="LiveId" clId="{9C9B6970-CA31-44A1-A16B-5BD941FA7084}" dt="2024-05-01T13:22:10.204" v="223"/>
          <ac:spMkLst>
            <pc:docMk/>
            <pc:sldMk cId="1196921963" sldId="606"/>
            <ac:spMk id="12" creationId="{1AB1E632-BA41-F1EE-2A0F-AD6D8318CDF7}"/>
          </ac:spMkLst>
        </pc:spChg>
        <pc:picChg chg="add mod">
          <ac:chgData name="pantelis balaouras" userId="25e8755020fc1734" providerId="LiveId" clId="{9C9B6970-CA31-44A1-A16B-5BD941FA7084}" dt="2024-05-01T13:21:40.494" v="216" actId="14100"/>
          <ac:picMkLst>
            <pc:docMk/>
            <pc:sldMk cId="1196921963" sldId="606"/>
            <ac:picMk id="10" creationId="{72E5F83D-23E5-63FD-868D-3F7207791844}"/>
          </ac:picMkLst>
        </pc:picChg>
      </pc:sldChg>
      <pc:sldChg chg="addSp delSp modSp add mod">
        <pc:chgData name="pantelis balaouras" userId="25e8755020fc1734" providerId="LiveId" clId="{9C9B6970-CA31-44A1-A16B-5BD941FA7084}" dt="2024-05-01T13:24:07.549" v="248" actId="27636"/>
        <pc:sldMkLst>
          <pc:docMk/>
          <pc:sldMk cId="4075195166" sldId="607"/>
        </pc:sldMkLst>
        <pc:spChg chg="add mod">
          <ac:chgData name="pantelis balaouras" userId="25e8755020fc1734" providerId="LiveId" clId="{9C9B6970-CA31-44A1-A16B-5BD941FA7084}" dt="2024-05-01T13:23:55.086" v="244" actId="1076"/>
          <ac:spMkLst>
            <pc:docMk/>
            <pc:sldMk cId="4075195166" sldId="607"/>
            <ac:spMk id="3" creationId="{8A468CA2-C137-DA81-25B9-B22AC8437701}"/>
          </ac:spMkLst>
        </pc:spChg>
        <pc:spChg chg="mod">
          <ac:chgData name="pantelis balaouras" userId="25e8755020fc1734" providerId="LiveId" clId="{9C9B6970-CA31-44A1-A16B-5BD941FA7084}" dt="2024-05-01T13:23:18.581" v="235" actId="20577"/>
          <ac:spMkLst>
            <pc:docMk/>
            <pc:sldMk cId="4075195166" sldId="607"/>
            <ac:spMk id="5" creationId="{15A3F2C5-54E7-C855-BD4E-9F00B1328BC3}"/>
          </ac:spMkLst>
        </pc:spChg>
        <pc:spChg chg="mod">
          <ac:chgData name="pantelis balaouras" userId="25e8755020fc1734" providerId="LiveId" clId="{9C9B6970-CA31-44A1-A16B-5BD941FA7084}" dt="2024-05-01T13:24:07.549" v="248" actId="27636"/>
          <ac:spMkLst>
            <pc:docMk/>
            <pc:sldMk cId="4075195166" sldId="607"/>
            <ac:spMk id="6" creationId="{0FCA685F-3318-245F-A2D6-387618BF7C82}"/>
          </ac:spMkLst>
        </pc:spChg>
        <pc:spChg chg="del">
          <ac:chgData name="pantelis balaouras" userId="25e8755020fc1734" providerId="LiveId" clId="{9C9B6970-CA31-44A1-A16B-5BD941FA7084}" dt="2024-05-01T13:23:45.704" v="241" actId="478"/>
          <ac:spMkLst>
            <pc:docMk/>
            <pc:sldMk cId="4075195166" sldId="607"/>
            <ac:spMk id="11" creationId="{EA016DB9-7EAC-1E68-558D-C38A2DEBFF52}"/>
          </ac:spMkLst>
        </pc:spChg>
        <pc:picChg chg="add mod">
          <ac:chgData name="pantelis balaouras" userId="25e8755020fc1734" providerId="LiveId" clId="{9C9B6970-CA31-44A1-A16B-5BD941FA7084}" dt="2024-05-01T13:23:55.086" v="244" actId="1076"/>
          <ac:picMkLst>
            <pc:docMk/>
            <pc:sldMk cId="4075195166" sldId="607"/>
            <ac:picMk id="2" creationId="{930FA721-7363-9694-2FAA-D611CD4B741D}"/>
          </ac:picMkLst>
        </pc:picChg>
        <pc:picChg chg="del">
          <ac:chgData name="pantelis balaouras" userId="25e8755020fc1734" providerId="LiveId" clId="{9C9B6970-CA31-44A1-A16B-5BD941FA7084}" dt="2024-05-01T13:23:44.247" v="240" actId="478"/>
          <ac:picMkLst>
            <pc:docMk/>
            <pc:sldMk cId="4075195166" sldId="607"/>
            <ac:picMk id="10" creationId="{72E5F83D-23E5-63FD-868D-3F7207791844}"/>
          </ac:picMkLst>
        </pc:picChg>
      </pc:sldChg>
      <pc:sldChg chg="addSp modSp new mod">
        <pc:chgData name="pantelis balaouras" userId="25e8755020fc1734" providerId="LiveId" clId="{9C9B6970-CA31-44A1-A16B-5BD941FA7084}" dt="2024-05-01T13:26:48.914" v="280"/>
        <pc:sldMkLst>
          <pc:docMk/>
          <pc:sldMk cId="1074900889" sldId="608"/>
        </pc:sldMkLst>
        <pc:spChg chg="mod">
          <ac:chgData name="pantelis balaouras" userId="25e8755020fc1734" providerId="LiveId" clId="{9C9B6970-CA31-44A1-A16B-5BD941FA7084}" dt="2024-05-01T13:26:32.586" v="276" actId="20577"/>
          <ac:spMkLst>
            <pc:docMk/>
            <pc:sldMk cId="1074900889" sldId="608"/>
            <ac:spMk id="2" creationId="{BC1B7C57-4189-7FEA-8C50-556DA1AE479D}"/>
          </ac:spMkLst>
        </pc:spChg>
        <pc:spChg chg="mod">
          <ac:chgData name="pantelis balaouras" userId="25e8755020fc1734" providerId="LiveId" clId="{9C9B6970-CA31-44A1-A16B-5BD941FA7084}" dt="2024-05-01T13:25:58.541" v="269" actId="255"/>
          <ac:spMkLst>
            <pc:docMk/>
            <pc:sldMk cId="1074900889" sldId="608"/>
            <ac:spMk id="3" creationId="{F0615DE7-673F-2313-5498-A7A0AC43BA4A}"/>
          </ac:spMkLst>
        </pc:spChg>
        <pc:spChg chg="add mod">
          <ac:chgData name="pantelis balaouras" userId="25e8755020fc1734" providerId="LiveId" clId="{9C9B6970-CA31-44A1-A16B-5BD941FA7084}" dt="2024-05-01T13:26:06.625" v="271" actId="1076"/>
          <ac:spMkLst>
            <pc:docMk/>
            <pc:sldMk cId="1074900889" sldId="608"/>
            <ac:spMk id="5" creationId="{0E5DADD5-761F-4A8B-83C8-0621519E9E9B}"/>
          </ac:spMkLst>
        </pc:spChg>
        <pc:spChg chg="add mod">
          <ac:chgData name="pantelis balaouras" userId="25e8755020fc1734" providerId="LiveId" clId="{9C9B6970-CA31-44A1-A16B-5BD941FA7084}" dt="2024-05-01T13:26:48.914" v="280"/>
          <ac:spMkLst>
            <pc:docMk/>
            <pc:sldMk cId="1074900889" sldId="608"/>
            <ac:spMk id="6" creationId="{A55FAA22-1B59-0501-D4DE-F85FAA88BAFC}"/>
          </ac:spMkLst>
        </pc:spChg>
        <pc:picChg chg="add mod">
          <ac:chgData name="pantelis balaouras" userId="25e8755020fc1734" providerId="LiveId" clId="{9C9B6970-CA31-44A1-A16B-5BD941FA7084}" dt="2024-05-01T13:26:03.035" v="270" actId="1076"/>
          <ac:picMkLst>
            <pc:docMk/>
            <pc:sldMk cId="1074900889" sldId="608"/>
            <ac:picMk id="4" creationId="{B783BF3A-BF2C-F46B-1165-9762F9611332}"/>
          </ac:picMkLst>
        </pc:picChg>
      </pc:sldChg>
      <pc:sldChg chg="addSp delSp modSp add mod">
        <pc:chgData name="pantelis balaouras" userId="25e8755020fc1734" providerId="LiveId" clId="{9C9B6970-CA31-44A1-A16B-5BD941FA7084}" dt="2024-05-01T13:28:12.540" v="302" actId="20577"/>
        <pc:sldMkLst>
          <pc:docMk/>
          <pc:sldMk cId="4036571784" sldId="609"/>
        </pc:sldMkLst>
        <pc:spChg chg="mod">
          <ac:chgData name="pantelis balaouras" userId="25e8755020fc1734" providerId="LiveId" clId="{9C9B6970-CA31-44A1-A16B-5BD941FA7084}" dt="2024-05-01T13:26:40.500" v="279" actId="20577"/>
          <ac:spMkLst>
            <pc:docMk/>
            <pc:sldMk cId="4036571784" sldId="609"/>
            <ac:spMk id="2" creationId="{BC1B7C57-4189-7FEA-8C50-556DA1AE479D}"/>
          </ac:spMkLst>
        </pc:spChg>
        <pc:spChg chg="mod">
          <ac:chgData name="pantelis balaouras" userId="25e8755020fc1734" providerId="LiveId" clId="{9C9B6970-CA31-44A1-A16B-5BD941FA7084}" dt="2024-05-01T13:28:12.540" v="302" actId="20577"/>
          <ac:spMkLst>
            <pc:docMk/>
            <pc:sldMk cId="4036571784" sldId="609"/>
            <ac:spMk id="3" creationId="{F0615DE7-673F-2313-5498-A7A0AC43BA4A}"/>
          </ac:spMkLst>
        </pc:spChg>
        <pc:spChg chg="del">
          <ac:chgData name="pantelis balaouras" userId="25e8755020fc1734" providerId="LiveId" clId="{9C9B6970-CA31-44A1-A16B-5BD941FA7084}" dt="2024-05-01T13:27:52.384" v="295" actId="478"/>
          <ac:spMkLst>
            <pc:docMk/>
            <pc:sldMk cId="4036571784" sldId="609"/>
            <ac:spMk id="5" creationId="{0E5DADD5-761F-4A8B-83C8-0621519E9E9B}"/>
          </ac:spMkLst>
        </pc:spChg>
        <pc:spChg chg="add mod">
          <ac:chgData name="pantelis balaouras" userId="25e8755020fc1734" providerId="LiveId" clId="{9C9B6970-CA31-44A1-A16B-5BD941FA7084}" dt="2024-05-01T13:26:50.899" v="281"/>
          <ac:spMkLst>
            <pc:docMk/>
            <pc:sldMk cId="4036571784" sldId="609"/>
            <ac:spMk id="6" creationId="{7D97C0BA-71EC-2786-6D5F-1CD82CF994EC}"/>
          </ac:spMkLst>
        </pc:spChg>
        <pc:picChg chg="del">
          <ac:chgData name="pantelis balaouras" userId="25e8755020fc1734" providerId="LiveId" clId="{9C9B6970-CA31-44A1-A16B-5BD941FA7084}" dt="2024-05-01T13:27:46.421" v="293" actId="478"/>
          <ac:picMkLst>
            <pc:docMk/>
            <pc:sldMk cId="4036571784" sldId="609"/>
            <ac:picMk id="4" creationId="{B783BF3A-BF2C-F46B-1165-9762F9611332}"/>
          </ac:picMkLst>
        </pc:picChg>
        <pc:picChg chg="add mod">
          <ac:chgData name="pantelis balaouras" userId="25e8755020fc1734" providerId="LiveId" clId="{9C9B6970-CA31-44A1-A16B-5BD941FA7084}" dt="2024-05-01T13:27:47.058" v="294"/>
          <ac:picMkLst>
            <pc:docMk/>
            <pc:sldMk cId="4036571784" sldId="609"/>
            <ac:picMk id="7" creationId="{2CF4CE49-CA27-2655-8141-DD13CD283AE7}"/>
          </ac:picMkLst>
        </pc:picChg>
      </pc:sldChg>
      <pc:sldChg chg="modSp add mod">
        <pc:chgData name="pantelis balaouras" userId="25e8755020fc1734" providerId="LiveId" clId="{9C9B6970-CA31-44A1-A16B-5BD941FA7084}" dt="2024-05-01T13:29:14.876" v="314" actId="20577"/>
        <pc:sldMkLst>
          <pc:docMk/>
          <pc:sldMk cId="3505330615" sldId="610"/>
        </pc:sldMkLst>
        <pc:spChg chg="mod">
          <ac:chgData name="pantelis balaouras" userId="25e8755020fc1734" providerId="LiveId" clId="{9C9B6970-CA31-44A1-A16B-5BD941FA7084}" dt="2024-05-01T13:29:14.876" v="314" actId="20577"/>
          <ac:spMkLst>
            <pc:docMk/>
            <pc:sldMk cId="3505330615" sldId="610"/>
            <ac:spMk id="2" creationId="{BC1B7C57-4189-7FEA-8C50-556DA1AE479D}"/>
          </ac:spMkLst>
        </pc:spChg>
        <pc:spChg chg="mod">
          <ac:chgData name="pantelis balaouras" userId="25e8755020fc1734" providerId="LiveId" clId="{9C9B6970-CA31-44A1-A16B-5BD941FA7084}" dt="2024-05-01T13:28:59.304" v="312" actId="120"/>
          <ac:spMkLst>
            <pc:docMk/>
            <pc:sldMk cId="3505330615" sldId="610"/>
            <ac:spMk id="3" creationId="{F0615DE7-673F-2313-5498-A7A0AC43BA4A}"/>
          </ac:spMkLst>
        </pc:spChg>
      </pc:sldChg>
      <pc:sldChg chg="add del">
        <pc:chgData name="pantelis balaouras" userId="25e8755020fc1734" providerId="LiveId" clId="{9C9B6970-CA31-44A1-A16B-5BD941FA7084}" dt="2024-05-01T13:30:24.311" v="337" actId="47"/>
        <pc:sldMkLst>
          <pc:docMk/>
          <pc:sldMk cId="673968974" sldId="611"/>
        </pc:sldMkLst>
      </pc:sldChg>
      <pc:sldChg chg="modSp add mod">
        <pc:chgData name="pantelis balaouras" userId="25e8755020fc1734" providerId="LiveId" clId="{9C9B6970-CA31-44A1-A16B-5BD941FA7084}" dt="2024-05-01T13:30:19.878" v="336"/>
        <pc:sldMkLst>
          <pc:docMk/>
          <pc:sldMk cId="4142812231" sldId="612"/>
        </pc:sldMkLst>
        <pc:spChg chg="mod">
          <ac:chgData name="pantelis balaouras" userId="25e8755020fc1734" providerId="LiveId" clId="{9C9B6970-CA31-44A1-A16B-5BD941FA7084}" dt="2024-05-01T13:30:01.693" v="335" actId="20577"/>
          <ac:spMkLst>
            <pc:docMk/>
            <pc:sldMk cId="4142812231" sldId="612"/>
            <ac:spMk id="2" creationId="{BC1B7C57-4189-7FEA-8C50-556DA1AE479D}"/>
          </ac:spMkLst>
        </pc:spChg>
        <pc:spChg chg="mod">
          <ac:chgData name="pantelis balaouras" userId="25e8755020fc1734" providerId="LiveId" clId="{9C9B6970-CA31-44A1-A16B-5BD941FA7084}" dt="2024-05-01T13:30:19.878" v="336"/>
          <ac:spMkLst>
            <pc:docMk/>
            <pc:sldMk cId="4142812231" sldId="612"/>
            <ac:spMk id="3" creationId="{F0615DE7-673F-2313-5498-A7A0AC43BA4A}"/>
          </ac:spMkLst>
        </pc:spChg>
      </pc:sldChg>
      <pc:sldChg chg="modSp add mod">
        <pc:chgData name="pantelis balaouras" userId="25e8755020fc1734" providerId="LiveId" clId="{9C9B6970-CA31-44A1-A16B-5BD941FA7084}" dt="2024-05-01T13:31:04.732" v="372" actId="20577"/>
        <pc:sldMkLst>
          <pc:docMk/>
          <pc:sldMk cId="1747603283" sldId="613"/>
        </pc:sldMkLst>
        <pc:spChg chg="mod">
          <ac:chgData name="pantelis balaouras" userId="25e8755020fc1734" providerId="LiveId" clId="{9C9B6970-CA31-44A1-A16B-5BD941FA7084}" dt="2024-05-01T13:31:04.732" v="372" actId="20577"/>
          <ac:spMkLst>
            <pc:docMk/>
            <pc:sldMk cId="1747603283" sldId="613"/>
            <ac:spMk id="2" creationId="{BC1B7C57-4189-7FEA-8C50-556DA1AE479D}"/>
          </ac:spMkLst>
        </pc:spChg>
        <pc:spChg chg="mod">
          <ac:chgData name="pantelis balaouras" userId="25e8755020fc1734" providerId="LiveId" clId="{9C9B6970-CA31-44A1-A16B-5BD941FA7084}" dt="2024-05-01T13:31:00.419" v="370" actId="6549"/>
          <ac:spMkLst>
            <pc:docMk/>
            <pc:sldMk cId="1747603283" sldId="613"/>
            <ac:spMk id="3" creationId="{F0615DE7-673F-2313-5498-A7A0AC43BA4A}"/>
          </ac:spMkLst>
        </pc:spChg>
      </pc:sldChg>
      <pc:sldChg chg="addSp modSp new mod">
        <pc:chgData name="pantelis balaouras" userId="25e8755020fc1734" providerId="LiveId" clId="{9C9B6970-CA31-44A1-A16B-5BD941FA7084}" dt="2024-05-01T13:35:35.594" v="437"/>
        <pc:sldMkLst>
          <pc:docMk/>
          <pc:sldMk cId="789977733" sldId="614"/>
        </pc:sldMkLst>
        <pc:spChg chg="mod">
          <ac:chgData name="pantelis balaouras" userId="25e8755020fc1734" providerId="LiveId" clId="{9C9B6970-CA31-44A1-A16B-5BD941FA7084}" dt="2024-05-01T13:33:40.615" v="416"/>
          <ac:spMkLst>
            <pc:docMk/>
            <pc:sldMk cId="789977733" sldId="614"/>
            <ac:spMk id="2" creationId="{1223BEAD-A8A6-83F6-63A6-3C8090CF2C6E}"/>
          </ac:spMkLst>
        </pc:spChg>
        <pc:spChg chg="mod">
          <ac:chgData name="pantelis balaouras" userId="25e8755020fc1734" providerId="LiveId" clId="{9C9B6970-CA31-44A1-A16B-5BD941FA7084}" dt="2024-05-01T13:34:39.024" v="428" actId="12"/>
          <ac:spMkLst>
            <pc:docMk/>
            <pc:sldMk cId="789977733" sldId="614"/>
            <ac:spMk id="3" creationId="{B68D029E-1CE9-6D20-AE8A-B85E15400294}"/>
          </ac:spMkLst>
        </pc:spChg>
        <pc:spChg chg="add mod">
          <ac:chgData name="pantelis balaouras" userId="25e8755020fc1734" providerId="LiveId" clId="{9C9B6970-CA31-44A1-A16B-5BD941FA7084}" dt="2024-05-01T13:35:17.424" v="435" actId="20577"/>
          <ac:spMkLst>
            <pc:docMk/>
            <pc:sldMk cId="789977733" sldId="614"/>
            <ac:spMk id="4" creationId="{C96B36BC-08CB-CD12-EFCF-25C8C0A98BEF}"/>
          </ac:spMkLst>
        </pc:spChg>
        <pc:spChg chg="add mod">
          <ac:chgData name="pantelis balaouras" userId="25e8755020fc1734" providerId="LiveId" clId="{9C9B6970-CA31-44A1-A16B-5BD941FA7084}" dt="2024-05-01T13:35:35.594" v="437"/>
          <ac:spMkLst>
            <pc:docMk/>
            <pc:sldMk cId="789977733" sldId="614"/>
            <ac:spMk id="5" creationId="{A03A77A3-158C-0E87-CD73-7E7794380712}"/>
          </ac:spMkLst>
        </pc:spChg>
      </pc:sldChg>
      <pc:sldChg chg="addSp delSp modSp add mod ord">
        <pc:chgData name="pantelis balaouras" userId="25e8755020fc1734" providerId="LiveId" clId="{9C9B6970-CA31-44A1-A16B-5BD941FA7084}" dt="2024-05-01T13:45:30.547" v="508"/>
        <pc:sldMkLst>
          <pc:docMk/>
          <pc:sldMk cId="2679892724" sldId="615"/>
        </pc:sldMkLst>
        <pc:spChg chg="add mod">
          <ac:chgData name="pantelis balaouras" userId="25e8755020fc1734" providerId="LiveId" clId="{9C9B6970-CA31-44A1-A16B-5BD941FA7084}" dt="2024-05-01T13:45:30.547" v="508"/>
          <ac:spMkLst>
            <pc:docMk/>
            <pc:sldMk cId="2679892724" sldId="615"/>
            <ac:spMk id="3" creationId="{BAB83797-6DB2-EDC3-6CE5-9FFB9A809A34}"/>
          </ac:spMkLst>
        </pc:spChg>
        <pc:spChg chg="mod">
          <ac:chgData name="pantelis balaouras" userId="25e8755020fc1734" providerId="LiveId" clId="{9C9B6970-CA31-44A1-A16B-5BD941FA7084}" dt="2024-05-01T13:37:19.540" v="443"/>
          <ac:spMkLst>
            <pc:docMk/>
            <pc:sldMk cId="2679892724" sldId="615"/>
            <ac:spMk id="4" creationId="{E47D0821-8573-4002-9B33-F43C68A1D403}"/>
          </ac:spMkLst>
        </pc:spChg>
        <pc:spChg chg="mod">
          <ac:chgData name="pantelis balaouras" userId="25e8755020fc1734" providerId="LiveId" clId="{9C9B6970-CA31-44A1-A16B-5BD941FA7084}" dt="2024-05-01T13:37:48.595" v="461" actId="20577"/>
          <ac:spMkLst>
            <pc:docMk/>
            <pc:sldMk cId="2679892724" sldId="615"/>
            <ac:spMk id="6" creationId="{AA5AE911-E515-48E3-AB8B-121C68B77A58}"/>
          </ac:spMkLst>
        </pc:spChg>
        <pc:spChg chg="del">
          <ac:chgData name="pantelis balaouras" userId="25e8755020fc1734" providerId="LiveId" clId="{9C9B6970-CA31-44A1-A16B-5BD941FA7084}" dt="2024-05-01T13:45:28.981" v="507" actId="478"/>
          <ac:spMkLst>
            <pc:docMk/>
            <pc:sldMk cId="2679892724" sldId="615"/>
            <ac:spMk id="10" creationId="{BDF66EFB-3B31-AC89-0995-3EEB2537F03E}"/>
          </ac:spMkLst>
        </pc:spChg>
        <pc:picChg chg="add mod">
          <ac:chgData name="pantelis balaouras" userId="25e8755020fc1734" providerId="LiveId" clId="{9C9B6970-CA31-44A1-A16B-5BD941FA7084}" dt="2024-05-01T13:45:30.547" v="508"/>
          <ac:picMkLst>
            <pc:docMk/>
            <pc:sldMk cId="2679892724" sldId="615"/>
            <ac:picMk id="2" creationId="{6BEB23C8-016C-D7CF-D936-92E065E1B1F8}"/>
          </ac:picMkLst>
        </pc:picChg>
        <pc:picChg chg="del">
          <ac:chgData name="pantelis balaouras" userId="25e8755020fc1734" providerId="LiveId" clId="{9C9B6970-CA31-44A1-A16B-5BD941FA7084}" dt="2024-05-01T13:45:26.739" v="506" actId="478"/>
          <ac:picMkLst>
            <pc:docMk/>
            <pc:sldMk cId="2679892724" sldId="615"/>
            <ac:picMk id="1026" creationId="{469B1319-6ADB-FDA2-4F02-2F6F11CCF6D6}"/>
          </ac:picMkLst>
        </pc:picChg>
      </pc:sldChg>
      <pc:sldChg chg="addSp delSp modSp new mod modClrScheme chgLayout">
        <pc:chgData name="pantelis balaouras" userId="25e8755020fc1734" providerId="LiveId" clId="{9C9B6970-CA31-44A1-A16B-5BD941FA7084}" dt="2024-05-01T13:43:48.739" v="494"/>
        <pc:sldMkLst>
          <pc:docMk/>
          <pc:sldMk cId="1445281691" sldId="616"/>
        </pc:sldMkLst>
        <pc:spChg chg="del mod ord">
          <ac:chgData name="pantelis balaouras" userId="25e8755020fc1734" providerId="LiveId" clId="{9C9B6970-CA31-44A1-A16B-5BD941FA7084}" dt="2024-05-01T13:38:05.621" v="463" actId="700"/>
          <ac:spMkLst>
            <pc:docMk/>
            <pc:sldMk cId="1445281691" sldId="616"/>
            <ac:spMk id="2" creationId="{173F01FF-42D7-B82F-AA1B-5043D822B0FA}"/>
          </ac:spMkLst>
        </pc:spChg>
        <pc:spChg chg="del mod ord">
          <ac:chgData name="pantelis balaouras" userId="25e8755020fc1734" providerId="LiveId" clId="{9C9B6970-CA31-44A1-A16B-5BD941FA7084}" dt="2024-05-01T13:38:05.621" v="463" actId="700"/>
          <ac:spMkLst>
            <pc:docMk/>
            <pc:sldMk cId="1445281691" sldId="616"/>
            <ac:spMk id="3" creationId="{CD6B46BE-5B7F-9752-723F-DC44BE6445BE}"/>
          </ac:spMkLst>
        </pc:spChg>
        <pc:spChg chg="del">
          <ac:chgData name="pantelis balaouras" userId="25e8755020fc1734" providerId="LiveId" clId="{9C9B6970-CA31-44A1-A16B-5BD941FA7084}" dt="2024-05-01T13:38:05.621" v="463" actId="700"/>
          <ac:spMkLst>
            <pc:docMk/>
            <pc:sldMk cId="1445281691" sldId="616"/>
            <ac:spMk id="4" creationId="{13C8C530-1ECC-8EC9-8B4E-C61C105A3BAC}"/>
          </ac:spMkLst>
        </pc:spChg>
        <pc:spChg chg="add mod ord">
          <ac:chgData name="pantelis balaouras" userId="25e8755020fc1734" providerId="LiveId" clId="{9C9B6970-CA31-44A1-A16B-5BD941FA7084}" dt="2024-05-01T13:42:59.010" v="490" actId="255"/>
          <ac:spMkLst>
            <pc:docMk/>
            <pc:sldMk cId="1445281691" sldId="616"/>
            <ac:spMk id="5" creationId="{62C55730-F666-3F33-3704-1E246C77396B}"/>
          </ac:spMkLst>
        </pc:spChg>
        <pc:spChg chg="add mod ord">
          <ac:chgData name="pantelis balaouras" userId="25e8755020fc1734" providerId="LiveId" clId="{9C9B6970-CA31-44A1-A16B-5BD941FA7084}" dt="2024-05-01T13:38:13.994" v="464"/>
          <ac:spMkLst>
            <pc:docMk/>
            <pc:sldMk cId="1445281691" sldId="616"/>
            <ac:spMk id="6" creationId="{33F3E11F-C2DF-5B77-20CD-5A4AA3511ACD}"/>
          </ac:spMkLst>
        </pc:spChg>
        <pc:spChg chg="add mod">
          <ac:chgData name="pantelis balaouras" userId="25e8755020fc1734" providerId="LiveId" clId="{9C9B6970-CA31-44A1-A16B-5BD941FA7084}" dt="2024-05-01T13:38:52.590" v="477" actId="1076"/>
          <ac:spMkLst>
            <pc:docMk/>
            <pc:sldMk cId="1445281691" sldId="616"/>
            <ac:spMk id="8" creationId="{9FEF0738-0CBB-8FD8-B02C-A65A887049D4}"/>
          </ac:spMkLst>
        </pc:spChg>
        <pc:spChg chg="add mod">
          <ac:chgData name="pantelis balaouras" userId="25e8755020fc1734" providerId="LiveId" clId="{9C9B6970-CA31-44A1-A16B-5BD941FA7084}" dt="2024-05-01T13:41:11.924" v="484" actId="255"/>
          <ac:spMkLst>
            <pc:docMk/>
            <pc:sldMk cId="1445281691" sldId="616"/>
            <ac:spMk id="10" creationId="{6593805E-CC55-AE6A-0688-DBC36F197D99}"/>
          </ac:spMkLst>
        </pc:spChg>
        <pc:spChg chg="add mod">
          <ac:chgData name="pantelis balaouras" userId="25e8755020fc1734" providerId="LiveId" clId="{9C9B6970-CA31-44A1-A16B-5BD941FA7084}" dt="2024-05-01T13:43:48.739" v="494"/>
          <ac:spMkLst>
            <pc:docMk/>
            <pc:sldMk cId="1445281691" sldId="616"/>
            <ac:spMk id="11" creationId="{092C37EB-6F50-EB8C-421D-EB95F771A991}"/>
          </ac:spMkLst>
        </pc:spChg>
        <pc:picChg chg="add mod">
          <ac:chgData name="pantelis balaouras" userId="25e8755020fc1734" providerId="LiveId" clId="{9C9B6970-CA31-44A1-A16B-5BD941FA7084}" dt="2024-05-01T13:38:39.932" v="475" actId="1076"/>
          <ac:picMkLst>
            <pc:docMk/>
            <pc:sldMk cId="1445281691" sldId="616"/>
            <ac:picMk id="7" creationId="{985BF482-2142-0A49-5A3C-5297E1328FA0}"/>
          </ac:picMkLst>
        </pc:picChg>
        <pc:picChg chg="add mod">
          <ac:chgData name="pantelis balaouras" userId="25e8755020fc1734" providerId="LiveId" clId="{9C9B6970-CA31-44A1-A16B-5BD941FA7084}" dt="2024-05-01T13:41:26.118" v="487" actId="1076"/>
          <ac:picMkLst>
            <pc:docMk/>
            <pc:sldMk cId="1445281691" sldId="616"/>
            <ac:picMk id="9" creationId="{8E4FEEF3-91E8-580A-8470-A194F6F1D10B}"/>
          </ac:picMkLst>
        </pc:picChg>
      </pc:sldChg>
      <pc:sldMasterChg chg="delSldLayout modSldLayout">
        <pc:chgData name="pantelis balaouras" userId="25e8755020fc1734" providerId="LiveId" clId="{9C9B6970-CA31-44A1-A16B-5BD941FA7084}" dt="2024-05-01T12:39:35.596" v="156" actId="47"/>
        <pc:sldMasterMkLst>
          <pc:docMk/>
          <pc:sldMasterMk cId="0" sldId="2147483659"/>
        </pc:sldMasterMkLst>
        <pc:sldLayoutChg chg="modSp mod">
          <pc:chgData name="pantelis balaouras" userId="25e8755020fc1734" providerId="LiveId" clId="{9C9B6970-CA31-44A1-A16B-5BD941FA7084}" dt="2024-05-01T12:12:06.343" v="8" actId="6549"/>
          <pc:sldLayoutMkLst>
            <pc:docMk/>
            <pc:sldMasterMk cId="0" sldId="2147483659"/>
            <pc:sldLayoutMk cId="0" sldId="2147483664"/>
          </pc:sldLayoutMkLst>
          <pc:spChg chg="mod">
            <ac:chgData name="pantelis balaouras" userId="25e8755020fc1734" providerId="LiveId" clId="{9C9B6970-CA31-44A1-A16B-5BD941FA7084}" dt="2024-05-01T12:12:06.343" v="8" actId="6549"/>
            <ac:spMkLst>
              <pc:docMk/>
              <pc:sldMasterMk cId="0" sldId="2147483659"/>
              <pc:sldLayoutMk cId="0" sldId="2147483664"/>
              <ac:spMk id="104" creationId="{00000000-0000-0000-0000-000000000000}"/>
            </ac:spMkLst>
          </pc:spChg>
        </pc:sldLayoutChg>
        <pc:sldLayoutChg chg="addSp delSp modSp mod">
          <pc:chgData name="pantelis balaouras" userId="25e8755020fc1734" providerId="LiveId" clId="{9C9B6970-CA31-44A1-A16B-5BD941FA7084}" dt="2024-05-01T12:12:20.166" v="10"/>
          <pc:sldLayoutMkLst>
            <pc:docMk/>
            <pc:sldMasterMk cId="0" sldId="2147483659"/>
            <pc:sldLayoutMk cId="0" sldId="2147483665"/>
          </pc:sldLayoutMkLst>
          <pc:spChg chg="add mod">
            <ac:chgData name="pantelis balaouras" userId="25e8755020fc1734" providerId="LiveId" clId="{9C9B6970-CA31-44A1-A16B-5BD941FA7084}" dt="2024-05-01T12:12:20.166" v="10"/>
            <ac:spMkLst>
              <pc:docMk/>
              <pc:sldMasterMk cId="0" sldId="2147483659"/>
              <pc:sldLayoutMk cId="0" sldId="2147483665"/>
              <ac:spMk id="2" creationId="{68C075D2-0E5B-C454-8465-78DAE4610B45}"/>
            </ac:spMkLst>
          </pc:spChg>
          <pc:spChg chg="del">
            <ac:chgData name="pantelis balaouras" userId="25e8755020fc1734" providerId="LiveId" clId="{9C9B6970-CA31-44A1-A16B-5BD941FA7084}" dt="2024-05-01T12:12:19.510" v="9" actId="478"/>
            <ac:spMkLst>
              <pc:docMk/>
              <pc:sldMasterMk cId="0" sldId="2147483659"/>
              <pc:sldLayoutMk cId="0" sldId="2147483665"/>
              <ac:spMk id="111" creationId="{00000000-0000-0000-0000-000000000000}"/>
            </ac:spMkLst>
          </pc:spChg>
        </pc:sldLayoutChg>
        <pc:sldLayoutChg chg="addSp delSp modSp mod">
          <pc:chgData name="pantelis balaouras" userId="25e8755020fc1734" providerId="LiveId" clId="{9C9B6970-CA31-44A1-A16B-5BD941FA7084}" dt="2024-05-01T12:12:25.866" v="12"/>
          <pc:sldLayoutMkLst>
            <pc:docMk/>
            <pc:sldMasterMk cId="0" sldId="2147483659"/>
            <pc:sldLayoutMk cId="0" sldId="2147483666"/>
          </pc:sldLayoutMkLst>
          <pc:spChg chg="add mod">
            <ac:chgData name="pantelis balaouras" userId="25e8755020fc1734" providerId="LiveId" clId="{9C9B6970-CA31-44A1-A16B-5BD941FA7084}" dt="2024-05-01T12:12:25.866" v="12"/>
            <ac:spMkLst>
              <pc:docMk/>
              <pc:sldMasterMk cId="0" sldId="2147483659"/>
              <pc:sldLayoutMk cId="0" sldId="2147483666"/>
              <ac:spMk id="2" creationId="{CAA012D2-B8EE-7783-C0D0-9D25C7417CEE}"/>
            </ac:spMkLst>
          </pc:spChg>
          <pc:spChg chg="del">
            <ac:chgData name="pantelis balaouras" userId="25e8755020fc1734" providerId="LiveId" clId="{9C9B6970-CA31-44A1-A16B-5BD941FA7084}" dt="2024-05-01T12:12:25.296" v="11" actId="478"/>
            <ac:spMkLst>
              <pc:docMk/>
              <pc:sldMasterMk cId="0" sldId="2147483659"/>
              <pc:sldLayoutMk cId="0" sldId="2147483666"/>
              <ac:spMk id="115" creationId="{00000000-0000-0000-0000-000000000000}"/>
            </ac:spMkLst>
          </pc:spChg>
        </pc:sldLayoutChg>
        <pc:sldLayoutChg chg="delSp del">
          <pc:chgData name="pantelis balaouras" userId="25e8755020fc1734" providerId="LiveId" clId="{9C9B6970-CA31-44A1-A16B-5BD941FA7084}" dt="2024-05-01T12:39:35.596" v="156" actId="47"/>
          <pc:sldLayoutMkLst>
            <pc:docMk/>
            <pc:sldMasterMk cId="0" sldId="2147483659"/>
            <pc:sldLayoutMk cId="3747407386" sldId="2147483667"/>
          </pc:sldLayoutMkLst>
          <pc:picChg chg="del">
            <ac:chgData name="pantelis balaouras" userId="25e8755020fc1734" providerId="LiveId" clId="{9C9B6970-CA31-44A1-A16B-5BD941FA7084}" dt="2024-05-01T12:15:47.005" v="56"/>
            <ac:picMkLst>
              <pc:docMk/>
              <pc:sldMasterMk cId="0" sldId="2147483659"/>
              <pc:sldLayoutMk cId="3747407386" sldId="2147483667"/>
              <ac:picMk id="42" creationId="{00000000-0000-0000-0000-000000000000}"/>
            </ac:picMkLst>
          </pc:picChg>
          <pc:picChg chg="del">
            <ac:chgData name="pantelis balaouras" userId="25e8755020fc1734" providerId="LiveId" clId="{9C9B6970-CA31-44A1-A16B-5BD941FA7084}" dt="2024-05-01T12:15:47.005" v="56"/>
            <ac:picMkLst>
              <pc:docMk/>
              <pc:sldMasterMk cId="0" sldId="2147483659"/>
              <pc:sldLayoutMk cId="3747407386" sldId="2147483667"/>
              <ac:picMk id="43" creationId="{00000000-0000-0000-0000-000000000000}"/>
            </ac:picMkLst>
          </pc:picChg>
          <pc:picChg chg="del">
            <ac:chgData name="pantelis balaouras" userId="25e8755020fc1734" providerId="LiveId" clId="{9C9B6970-CA31-44A1-A16B-5BD941FA7084}" dt="2024-05-01T12:15:47.005" v="56"/>
            <ac:picMkLst>
              <pc:docMk/>
              <pc:sldMasterMk cId="0" sldId="2147483659"/>
              <pc:sldLayoutMk cId="3747407386" sldId="2147483667"/>
              <ac:picMk id="44"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4208317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632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7690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17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440013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2473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559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422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419445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3896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3279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9380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8019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2418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440761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3160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f204218ebb_0_4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1f204218ebb_0_4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1f204218ebb_0_4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841244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f204218ebb_0_6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1f204218ebb_0_6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g1f204218ebb_0_6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ea73e90a18_0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ea73e90a18_0_2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1ea73e90a18_0_2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8848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00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14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86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547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f204218ebb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f204218ebb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1f204218ebb_0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1f204218ebb_0_3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1f204218ebb_0_333"/>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81" name="Google Shape;81;g1f204218ebb_0_333"/>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82" name="Google Shape;82;g1f204218ebb_0_333"/>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83" name="Google Shape;83;g1f204218ebb_0_333"/>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1f204218ebb_0_333"/>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1f204218ebb_0_33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87"/>
        <p:cNvGrpSpPr/>
        <p:nvPr/>
      </p:nvGrpSpPr>
      <p:grpSpPr>
        <a:xfrm>
          <a:off x="0" y="0"/>
          <a:ext cx="0" cy="0"/>
          <a:chOff x="0" y="0"/>
          <a:chExt cx="0" cy="0"/>
        </a:xfrm>
      </p:grpSpPr>
      <p:sp>
        <p:nvSpPr>
          <p:cNvPr id="88" name="Google Shape;88;g1f204218ebb_0_34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89" name="Google Shape;89;g1f204218ebb_0_342"/>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g1f204218ebb_0_342"/>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1" name="Google Shape;91;g1f204218ebb_0_34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2" name="Google Shape;92;g1f204218ebb_0_34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1"/>
        <p:cNvGrpSpPr/>
        <p:nvPr/>
      </p:nvGrpSpPr>
      <p:grpSpPr>
        <a:xfrm>
          <a:off x="0" y="0"/>
          <a:ext cx="0" cy="0"/>
          <a:chOff x="0" y="0"/>
          <a:chExt cx="0" cy="0"/>
        </a:xfrm>
      </p:grpSpPr>
      <p:sp>
        <p:nvSpPr>
          <p:cNvPr id="102" name="Google Shape;102;g1f204218ebb_0_356"/>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g1f204218ebb_0_356"/>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g1f204218ebb_0_356"/>
          <p:cNvSpPr txBox="1"/>
          <p:nvPr/>
        </p:nvSpPr>
        <p:spPr>
          <a:xfrm>
            <a:off x="0" y="81370"/>
            <a:ext cx="87093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1.1 </a:t>
            </a:r>
            <a:r>
              <a:rPr lang="en-US" sz="1800" dirty="0">
                <a:solidFill>
                  <a:srgbClr val="7F7F7F"/>
                </a:solidFill>
                <a:latin typeface="Arial"/>
                <a:ea typeface="Arial"/>
                <a:cs typeface="Arial"/>
                <a:sym typeface="Arial"/>
              </a:rPr>
              <a:t> </a:t>
            </a:r>
            <a:r>
              <a:rPr lang="de-DE" sz="1600" dirty="0">
                <a:solidFill>
                  <a:srgbClr val="7F7F7F"/>
                </a:solidFill>
                <a:latin typeface="Calibri Light" panose="020F0302020204030204" pitchFamily="34" charset="0"/>
                <a:ea typeface="Arial"/>
                <a:cs typeface="Calibri Light" panose="020F0302020204030204" pitchFamily="34" charset="0"/>
                <a:sym typeface="Arial"/>
              </a:rPr>
              <a:t>Allgemeines Bewusstsein über die Relevanz von Selbstmanagement und Gesundheits-Apps​</a:t>
            </a:r>
            <a:endParaRPr lang="de-DE" sz="1800" dirty="0">
              <a:solidFill>
                <a:srgbClr val="7F7F7F"/>
              </a:solidFill>
              <a:latin typeface="Calibri Light" panose="020F0302020204030204" pitchFamily="34" charset="0"/>
              <a:ea typeface="Arial"/>
              <a:cs typeface="Calibri Light" panose="020F0302020204030204" pitchFamily="34" charset="0"/>
              <a:sym typeface="Arial"/>
            </a:endParaRPr>
          </a:p>
        </p:txBody>
      </p:sp>
      <p:pic>
        <p:nvPicPr>
          <p:cNvPr id="105" name="Google Shape;105;g1f204218ebb_0_35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06"/>
        <p:cNvGrpSpPr/>
        <p:nvPr/>
      </p:nvGrpSpPr>
      <p:grpSpPr>
        <a:xfrm>
          <a:off x="0" y="0"/>
          <a:ext cx="0" cy="0"/>
          <a:chOff x="0" y="0"/>
          <a:chExt cx="0" cy="0"/>
        </a:xfrm>
      </p:grpSpPr>
      <p:sp>
        <p:nvSpPr>
          <p:cNvPr id="107" name="Google Shape;107;g1f204218ebb_0_361"/>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g1f204218ebb_0_361"/>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 name="Google Shape;109;g1f204218ebb_0_361"/>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0" name="Google Shape;110;g1f204218ebb_0_36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1f204218ebb_0_356">
            <a:extLst>
              <a:ext uri="{FF2B5EF4-FFF2-40B4-BE49-F238E27FC236}">
                <a16:creationId xmlns:a16="http://schemas.microsoft.com/office/drawing/2014/main" id="{68C075D2-0E5B-C454-8465-78DAE4610B45}"/>
              </a:ext>
            </a:extLst>
          </p:cNvPr>
          <p:cNvSpPr txBox="1"/>
          <p:nvPr userDrawn="1"/>
        </p:nvSpPr>
        <p:spPr>
          <a:xfrm>
            <a:off x="0" y="81370"/>
            <a:ext cx="87093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1.1 </a:t>
            </a:r>
            <a:r>
              <a:rPr lang="en-US" sz="1800" dirty="0">
                <a:solidFill>
                  <a:srgbClr val="7F7F7F"/>
                </a:solidFill>
                <a:latin typeface="Arial"/>
                <a:ea typeface="Arial"/>
                <a:cs typeface="Arial"/>
                <a:sym typeface="Arial"/>
              </a:rPr>
              <a:t> </a:t>
            </a:r>
            <a:r>
              <a:rPr lang="de-DE" sz="1600" dirty="0">
                <a:solidFill>
                  <a:srgbClr val="7F7F7F"/>
                </a:solidFill>
                <a:latin typeface="Calibri Light" panose="020F0302020204030204" pitchFamily="34" charset="0"/>
                <a:ea typeface="Arial"/>
                <a:cs typeface="Calibri Light" panose="020F0302020204030204" pitchFamily="34" charset="0"/>
                <a:sym typeface="Arial"/>
              </a:rPr>
              <a:t>Allgemeines Bewusstsein über die Relevanz von Selbstmanagement und Gesundheits-Apps</a:t>
            </a:r>
            <a:endParaRPr lang="en-US" sz="1800" dirty="0">
              <a:solidFill>
                <a:srgbClr val="7F7F7F"/>
              </a:solidFill>
              <a:latin typeface="Calibri Light" panose="020F0302020204030204" pitchFamily="34" charset="0"/>
              <a:ea typeface="Arial"/>
              <a:cs typeface="Calibri Light" panose="020F0302020204030204" pitchFamily="34" charset="0"/>
              <a:sym typeface="Aria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12"/>
        <p:cNvGrpSpPr/>
        <p:nvPr/>
      </p:nvGrpSpPr>
      <p:grpSpPr>
        <a:xfrm>
          <a:off x="0" y="0"/>
          <a:ext cx="0" cy="0"/>
          <a:chOff x="0" y="0"/>
          <a:chExt cx="0" cy="0"/>
        </a:xfrm>
      </p:grpSpPr>
      <p:sp>
        <p:nvSpPr>
          <p:cNvPr id="113" name="Google Shape;113;g1f204218ebb_0_367"/>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g1f204218ebb_0_367"/>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04;g1f204218ebb_0_356">
            <a:extLst>
              <a:ext uri="{FF2B5EF4-FFF2-40B4-BE49-F238E27FC236}">
                <a16:creationId xmlns:a16="http://schemas.microsoft.com/office/drawing/2014/main" id="{CAA012D2-B8EE-7783-C0D0-9D25C7417CEE}"/>
              </a:ext>
            </a:extLst>
          </p:cNvPr>
          <p:cNvSpPr txBox="1"/>
          <p:nvPr userDrawn="1"/>
        </p:nvSpPr>
        <p:spPr>
          <a:xfrm>
            <a:off x="0" y="81370"/>
            <a:ext cx="87093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1.1 </a:t>
            </a:r>
            <a:r>
              <a:rPr lang="en-US" sz="1800" dirty="0">
                <a:solidFill>
                  <a:srgbClr val="7F7F7F"/>
                </a:solidFill>
                <a:latin typeface="Arial"/>
                <a:ea typeface="Arial"/>
                <a:cs typeface="Arial"/>
                <a:sym typeface="Arial"/>
              </a:rPr>
              <a:t> </a:t>
            </a:r>
            <a:r>
              <a:rPr lang="de-DE" sz="1600" dirty="0">
                <a:solidFill>
                  <a:srgbClr val="7F7F7F"/>
                </a:solidFill>
                <a:latin typeface="Calibri Light" panose="020F0302020204030204" pitchFamily="34" charset="0"/>
                <a:ea typeface="Arial"/>
                <a:cs typeface="Calibri Light" panose="020F0302020204030204" pitchFamily="34" charset="0"/>
                <a:sym typeface="Arial"/>
              </a:rPr>
              <a:t>Allgemeines Bewusstsein über die Relevanz von Selbstmanagement und Gesundheits-Apps</a:t>
            </a:r>
            <a:endParaRPr lang="en-US" sz="1800" dirty="0">
              <a:solidFill>
                <a:srgbClr val="7F7F7F"/>
              </a:solidFill>
              <a:latin typeface="Calibri Light" panose="020F0302020204030204" pitchFamily="34" charset="0"/>
              <a:ea typeface="Arial"/>
              <a:cs typeface="Calibri Light" panose="020F0302020204030204" pitchFamily="34" charset="0"/>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9" name="Εικόνα 8"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Tree>
    <p:extLst>
      <p:ext uri="{BB962C8B-B14F-4D97-AF65-F5344CB8AC3E}">
        <p14:creationId xmlns:p14="http://schemas.microsoft.com/office/powerpoint/2010/main" val="11212580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1f204218ebb_0_3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1f204218ebb_0_325"/>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1f204218ebb_0_3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g1f204218ebb_0_3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g1f204218ebb_0_3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65" r:id="rId5"/>
    <p:sldLayoutId id="2147483666" r:id="rId6"/>
    <p:sldLayoutId id="2147483668"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pixabay.com/de/service/license-summary/" TargetMode="External"/><Relationship Id="rId4" Type="http://schemas.openxmlformats.org/officeDocument/2006/relationships/hyperlink" Target="https://pixabay.com/de/illustrations/kacheln-herz-kurve-verlauf-anzeige-21401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medizinisch-krankenschwester-arzt-545966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search/healthcar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www.pexels.com/de-de/lizenz/" TargetMode="External"/><Relationship Id="rId4" Type="http://schemas.openxmlformats.org/officeDocument/2006/relationships/hyperlink" Target="https://www.pexels.com/de-de/foto/person-halt-silber-android-smartphone-5061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pexels.com/de-de/lizenz/" TargetMode="External"/><Relationship Id="rId5" Type="http://schemas.openxmlformats.org/officeDocument/2006/relationships/hyperlink" Target="https://www.pexels.com/de-de/foto/person-halt-silber-android-smartphone-50614/" TargetMode="Externa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8.jpg"/><Relationship Id="rId18" Type="http://schemas.openxmlformats.org/officeDocument/2006/relationships/hyperlink" Target="http://www.amsed.fr/" TargetMode="External"/><Relationship Id="rId3" Type="http://schemas.openxmlformats.org/officeDocument/2006/relationships/image" Target="../media/image13.jpg"/><Relationship Id="rId21" Type="http://schemas.openxmlformats.org/officeDocument/2006/relationships/image" Target="../media/image22.jpg"/><Relationship Id="rId7" Type="http://schemas.openxmlformats.org/officeDocument/2006/relationships/image" Target="../media/image15.jpg"/><Relationship Id="rId12" Type="http://schemas.openxmlformats.org/officeDocument/2006/relationships/hyperlink" Target="https://www.oxfamitalia.org/" TargetMode="External"/><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7.jpg"/><Relationship Id="rId5" Type="http://schemas.openxmlformats.org/officeDocument/2006/relationships/image" Target="../media/image14.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6.jpg"/><Relationship Id="rId14" Type="http://schemas.openxmlformats.org/officeDocument/2006/relationships/hyperlink" Target="http://www.uv.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photos/mare-nave-ghiaccio-nave-a-vapore-13939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photos/mare-nave-ghiaccio-nave-a-vapore-13939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pixabay.com/de/service/license-summary/" TargetMode="External"/><Relationship Id="rId5" Type="http://schemas.openxmlformats.org/officeDocument/2006/relationships/hyperlink" Target="https://pixabay.com/service/license/" TargetMode="External"/><Relationship Id="rId4" Type="http://schemas.openxmlformats.org/officeDocument/2006/relationships/hyperlink" Target="https://pixabay.com/de/photos/nat&#252;rliche-medizin-142664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6.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3645160" y="3211606"/>
            <a:ext cx="8479084" cy="2015700"/>
          </a:xfrm>
          <a:prstGeom prst="rect">
            <a:avLst/>
          </a:prstGeom>
          <a:noFill/>
          <a:ln>
            <a:noFill/>
          </a:ln>
        </p:spPr>
        <p:txBody>
          <a:bodyPr spcFirstLastPara="1" wrap="square" lIns="91425" tIns="45700" rIns="91425" bIns="45700" anchor="ctr" anchorCtr="0">
            <a:normAutofit lnSpcReduction="10000"/>
          </a:bodyPr>
          <a:lstStyle/>
          <a:p>
            <a:pPr marL="0" marR="0" lvl="0" indent="0" algn="l" defTabSz="914400" rtl="0" eaLnBrk="1" fontAlgn="auto" latinLnBrk="0" hangingPunct="1">
              <a:lnSpc>
                <a:spcPct val="90000"/>
              </a:lnSpc>
              <a:spcBef>
                <a:spcPts val="0"/>
              </a:spcBef>
              <a:spcAft>
                <a:spcPts val="0"/>
              </a:spcAft>
              <a:buClrTx/>
              <a:buSzTx/>
              <a:buFontTx/>
              <a:buNone/>
              <a:tabLst>
                <a:tab pos="0" algn="l"/>
              </a:tabLst>
              <a:defRPr/>
            </a:pPr>
            <a:r>
              <a:rPr kumimoji="0" lang="de-DE" sz="3300" b="1" i="0" u="none" strike="noStrike" kern="1200" cap="none" spc="-1" normalizeH="0" baseline="0" noProof="0" dirty="0">
                <a:ln>
                  <a:noFill/>
                </a:ln>
                <a:solidFill>
                  <a:srgbClr val="C00000"/>
                </a:solidFill>
                <a:effectLst/>
                <a:uLnTx/>
                <a:uFillTx/>
                <a:latin typeface="Calibri Light"/>
                <a:ea typeface="Calibri"/>
              </a:rPr>
              <a:t>Modul 1  - Unterrichtseinheit (1.1)</a:t>
            </a:r>
            <a:r>
              <a:rPr kumimoji="0" lang="de-DE" sz="3300" b="0" i="0" u="none" strike="noStrike" kern="1200" cap="none" spc="0" normalizeH="0" baseline="0" noProof="0" dirty="0">
                <a:ln>
                  <a:noFill/>
                </a:ln>
                <a:solidFill>
                  <a:srgbClr val="000000"/>
                </a:solidFill>
                <a:effectLst/>
                <a:uLnTx/>
                <a:uFillTx/>
                <a:latin typeface="Arial"/>
              </a:rPr>
              <a:t/>
            </a:r>
            <a:br>
              <a:rPr kumimoji="0" lang="de-DE" sz="3300" b="0" i="0" u="none" strike="noStrike" kern="1200" cap="none" spc="0" normalizeH="0" baseline="0" noProof="0" dirty="0">
                <a:ln>
                  <a:noFill/>
                </a:ln>
                <a:solidFill>
                  <a:srgbClr val="000000"/>
                </a:solidFill>
                <a:effectLst/>
                <a:uLnTx/>
                <a:uFillTx/>
                <a:latin typeface="Arial"/>
              </a:rPr>
            </a:br>
            <a:r>
              <a:rPr kumimoji="0" lang="de-DE" sz="3900" b="1" i="0" u="none" strike="noStrike" kern="1200" cap="none" spc="-1" normalizeH="0" baseline="0" noProof="0" dirty="0">
                <a:ln>
                  <a:noFill/>
                </a:ln>
                <a:solidFill>
                  <a:srgbClr val="000000"/>
                </a:solidFill>
                <a:effectLst/>
                <a:uLnTx/>
                <a:uFillTx/>
                <a:latin typeface="Calibri Light"/>
                <a:ea typeface="Calibri"/>
              </a:rPr>
              <a:t>Allgemeines Bewusstsein über die Relevanz von Selbstmanagement und Gesundheits-Apps</a:t>
            </a:r>
            <a:endParaRPr kumimoji="0" lang="de-DE" sz="3900" b="0" i="0" u="none" strike="noStrike" kern="1200" cap="none" spc="-1" normalizeH="0" baseline="0" noProof="0" dirty="0">
              <a:ln>
                <a:noFill/>
              </a:ln>
              <a:solidFill>
                <a:srgbClr val="000000"/>
              </a:solidFill>
              <a:effectLst/>
              <a:uLnTx/>
              <a:uFillTx/>
              <a:latin typeface="Arial"/>
            </a:endParaRPr>
          </a:p>
        </p:txBody>
      </p:sp>
      <p:sp>
        <p:nvSpPr>
          <p:cNvPr id="121" name="Google Shape;121;p1"/>
          <p:cNvSpPr/>
          <p:nvPr/>
        </p:nvSpPr>
        <p:spPr>
          <a:xfrm>
            <a:off x="-2" y="443330"/>
            <a:ext cx="722400" cy="868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122" name="Google Shape;122;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23" name="Google Shape;123;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24" name="Google Shape;124;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25" name="Google Shape;125;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26" name="Google Shape;126;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3740499" y="1090274"/>
            <a:ext cx="6563498" cy="2084244"/>
          </a:xfrm>
          <a:prstGeom prst="rect">
            <a:avLst/>
          </a:prstGeom>
          <a:noFill/>
          <a:ln>
            <a:noFill/>
          </a:ln>
        </p:spPr>
      </p:pic>
      <p:sp>
        <p:nvSpPr>
          <p:cNvPr id="127" name="Google Shape;127;p1"/>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28" name="Google Shape;128;p1"/>
          <p:cNvPicPr preferRelativeResize="0"/>
          <p:nvPr/>
        </p:nvPicPr>
        <p:blipFill rotWithShape="1">
          <a:blip r:embed="rId4">
            <a:alphaModFix/>
          </a:blip>
          <a:srcRect/>
          <a:stretch/>
        </p:blipFill>
        <p:spPr>
          <a:xfrm>
            <a:off x="-8250" y="6031151"/>
            <a:ext cx="12191695" cy="869554"/>
          </a:xfrm>
          <a:prstGeom prst="rect">
            <a:avLst/>
          </a:prstGeom>
          <a:noFill/>
          <a:ln>
            <a:noFill/>
          </a:ln>
        </p:spPr>
      </p:pic>
      <p:pic>
        <p:nvPicPr>
          <p:cNvPr id="129" name="Google Shape;129;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131" name="Google Shape;131;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132" name="Google Shape;132;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133" name="Google Shape;133;p1"/>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34" name="Google Shape;134;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35" name="Google Shape;135;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36" name="Google Shape;136;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37" name="Google Shape;137;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38" name="Google Shape;138;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dirty="0">
                <a:solidFill>
                  <a:srgbClr val="F2F2F2"/>
                </a:solidFill>
                <a:latin typeface="Calibri"/>
                <a:cs typeface="Calibri"/>
                <a:sym typeface="Calibri"/>
              </a:rPr>
              <a:t>6</a:t>
            </a:r>
            <a:endParaRPr sz="2400" dirty="0">
              <a:solidFill>
                <a:srgbClr val="F2F2F2"/>
              </a:solidFill>
              <a:latin typeface="Calibri"/>
              <a:cs typeface="Calibri"/>
              <a:sym typeface="Calibri"/>
            </a:endParaRPr>
          </a:p>
        </p:txBody>
      </p:sp>
      <p:sp>
        <p:nvSpPr>
          <p:cNvPr id="23" name="Ορθογώνιο 10">
            <a:extLst>
              <a:ext uri="{FF2B5EF4-FFF2-40B4-BE49-F238E27FC236}">
                <a16:creationId xmlns:a16="http://schemas.microsoft.com/office/drawing/2014/main" id="{44C9E6B2-993D-009F-E338-77B2F384E231}"/>
              </a:ext>
            </a:extLst>
          </p:cNvPr>
          <p:cNvSpPr/>
          <p:nvPr/>
        </p:nvSpPr>
        <p:spPr>
          <a:xfrm>
            <a:off x="1888851" y="6338016"/>
            <a:ext cx="8829381" cy="632422"/>
          </a:xfrm>
          <a:prstGeom prst="rect">
            <a:avLst/>
          </a:prstGeom>
        </p:spPr>
        <p:txBody>
          <a:bodyPr vert="horz" lIns="91440" tIns="45720" rIns="91440" bIns="45720" rtlCol="0" anchor="ctr">
            <a:normAutofit/>
          </a:bodyPr>
          <a:lstStyle/>
          <a:p>
            <a:pPr lvl="0">
              <a:lnSpc>
                <a:spcPct val="90000"/>
              </a:lnSpc>
              <a:spcAft>
                <a:spcPts val="600"/>
              </a:spcAft>
              <a:defRPr sz="1100" kern="1200">
                <a:ln>
                  <a:noFill/>
                </a:ln>
                <a:solidFill>
                  <a:prstClr val="black"/>
                </a:solidFill>
                <a:uLnTx/>
                <a:uFillTx/>
                <a:latin typeface="Calibri Light" panose="020F0302020204030204"/>
                <a:ea typeface="+mn-ea"/>
                <a:cs typeface="+mn-cs"/>
              </a:defRPr>
            </a:pPr>
            <a:r>
              <a:rPr lang="de-DE" sz="1000" dirty="0">
                <a:solidFill>
                  <a:schemeClr val="bg1"/>
                </a:solidFil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dirty="0">
              <a:solidFill>
                <a:schemeClr val="bg1"/>
              </a:solidFill>
              <a:effectLst>
                <a:outerShdw blurRad="38100" dist="38100" dir="2700000" algn="tl">
                  <a:srgbClr val="000000">
                    <a:alpha val="43137"/>
                  </a:srgbClr>
                </a:outerShdw>
              </a:effectLst>
            </a:endParaRPr>
          </a:p>
        </p:txBody>
      </p:sp>
      <p:pic>
        <p:nvPicPr>
          <p:cNvPr id="24" name="Εικόνα 2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18981"/>
            <a:ext cx="1859035" cy="4083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None/>
            </a:pPr>
            <a:r>
              <a:rPr lang="en-US" sz="3200" dirty="0">
                <a:solidFill>
                  <a:srgbClr val="203864"/>
                </a:solidFill>
              </a:rPr>
              <a:t>Was </a:t>
            </a:r>
            <a:r>
              <a:rPr lang="en-US" sz="3200" dirty="0" err="1">
                <a:solidFill>
                  <a:srgbClr val="203864"/>
                </a:solidFill>
              </a:rPr>
              <a:t>wir</a:t>
            </a:r>
            <a:r>
              <a:rPr lang="en-US" sz="3200" dirty="0">
                <a:solidFill>
                  <a:srgbClr val="203864"/>
                </a:solidFill>
              </a:rPr>
              <a:t> </a:t>
            </a:r>
            <a:r>
              <a:rPr lang="en-US" sz="3200" dirty="0" err="1">
                <a:solidFill>
                  <a:srgbClr val="203864"/>
                </a:solidFill>
              </a:rPr>
              <a:t>besprechen</a:t>
            </a:r>
            <a:r>
              <a:rPr lang="en-US" sz="3200" dirty="0">
                <a:solidFill>
                  <a:srgbClr val="203864"/>
                </a:solidFill>
              </a:rPr>
              <a:t> </a:t>
            </a:r>
            <a:r>
              <a:rPr lang="en-US" sz="3200" dirty="0" err="1">
                <a:solidFill>
                  <a:srgbClr val="203864"/>
                </a:solidFill>
              </a:rPr>
              <a:t>werden</a:t>
            </a:r>
            <a:r>
              <a:rPr lang="en-US" sz="3200" dirty="0">
                <a:solidFill>
                  <a:srgbClr val="203864"/>
                </a:solidFill>
              </a:rPr>
              <a:t>...</a:t>
            </a:r>
            <a:endParaRPr sz="3200" dirty="0">
              <a:solidFill>
                <a:srgbClr val="203864"/>
              </a:solidFill>
            </a:endParaRPr>
          </a:p>
        </p:txBody>
      </p:sp>
      <p:sp>
        <p:nvSpPr>
          <p:cNvPr id="213" name="Google Shape;213;p4"/>
          <p:cNvSpPr txBox="1">
            <a:spLocks noGrp="1"/>
          </p:cNvSpPr>
          <p:nvPr>
            <p:ph type="body" idx="1"/>
          </p:nvPr>
        </p:nvSpPr>
        <p:spPr>
          <a:xfrm>
            <a:off x="558000" y="2523104"/>
            <a:ext cx="7872900" cy="3787500"/>
          </a:xfrm>
          <a:prstGeom prst="rect">
            <a:avLst/>
          </a:prstGeom>
          <a:noFill/>
          <a:ln>
            <a:noFill/>
          </a:ln>
        </p:spPr>
        <p:txBody>
          <a:bodyPr spcFirstLastPara="1" wrap="square" lIns="91425" tIns="45700" rIns="91425" bIns="45700" anchor="t" anchorCtr="0">
            <a:normAutofit/>
          </a:bodyPr>
          <a:lstStyle/>
          <a:p>
            <a:pPr marL="228600" indent="-228600">
              <a:lnSpc>
                <a:spcPct val="150000"/>
              </a:lnSpc>
              <a:spcBef>
                <a:spcPts val="0"/>
              </a:spcBef>
            </a:pPr>
            <a:r>
              <a:rPr lang="de-DE" sz="2800" dirty="0"/>
              <a:t> Einführung in das Gesundheits-Selbstmanagement</a:t>
            </a:r>
          </a:p>
          <a:p>
            <a:pPr marL="228600" indent="-228600">
              <a:lnSpc>
                <a:spcPct val="150000"/>
              </a:lnSpc>
              <a:spcBef>
                <a:spcPts val="0"/>
              </a:spcBef>
            </a:pPr>
            <a:r>
              <a:rPr lang="de-DE" sz="2800" dirty="0"/>
              <a:t> Was ist das </a:t>
            </a:r>
            <a:r>
              <a:rPr lang="de-DE" sz="2800" dirty="0" err="1"/>
              <a:t>Mig</a:t>
            </a:r>
            <a:r>
              <a:rPr lang="de-DE" sz="2800" dirty="0"/>
              <a:t>-Health Apps Projekt?</a:t>
            </a:r>
          </a:p>
          <a:p>
            <a:pPr marL="228600" indent="-228600">
              <a:lnSpc>
                <a:spcPct val="150000"/>
              </a:lnSpc>
              <a:spcBef>
                <a:spcPts val="0"/>
              </a:spcBef>
            </a:pPr>
            <a:r>
              <a:rPr lang="de-DE" sz="2800" dirty="0"/>
              <a:t> Hauptaspekte zu Gesundheits-Apps und dem </a:t>
            </a:r>
            <a:r>
              <a:rPr lang="de-DE" sz="2800" dirty="0" err="1"/>
              <a:t>Mig</a:t>
            </a:r>
            <a:r>
              <a:rPr lang="de-DE" sz="2800" dirty="0"/>
              <a:t>-Health Apps Programm</a:t>
            </a:r>
          </a:p>
          <a:p>
            <a:pPr marL="228600" indent="-228600">
              <a:lnSpc>
                <a:spcPct val="150000"/>
              </a:lnSpc>
              <a:spcBef>
                <a:spcPts val="0"/>
              </a:spcBef>
            </a:pPr>
            <a:r>
              <a:rPr lang="de-DE" sz="2800" dirty="0"/>
              <a:t> Navigation durch Gesundheits-Apps</a:t>
            </a:r>
          </a:p>
        </p:txBody>
      </p:sp>
      <p:sp>
        <p:nvSpPr>
          <p:cNvPr id="211" name="Google Shape;211;p4"/>
          <p:cNvSpPr/>
          <p:nvPr/>
        </p:nvSpPr>
        <p:spPr>
          <a:xfrm>
            <a:off x="411107" y="438863"/>
            <a:ext cx="409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1</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
        <p:nvSpPr>
          <p:cNvPr id="214" name="Google Shape;214;p4"/>
          <p:cNvSpPr/>
          <p:nvPr/>
        </p:nvSpPr>
        <p:spPr>
          <a:xfrm>
            <a:off x="563507" y="591263"/>
            <a:ext cx="409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1</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
        <p:nvSpPr>
          <p:cNvPr id="2" name="Google Shape;188;g1ea73e90a18_0_215">
            <a:extLst>
              <a:ext uri="{FF2B5EF4-FFF2-40B4-BE49-F238E27FC236}">
                <a16:creationId xmlns:a16="http://schemas.microsoft.com/office/drawing/2014/main" id="{E6F64D00-6ABA-FC7A-62D3-176ED8D0A9FC}"/>
              </a:ext>
            </a:extLst>
          </p:cNvPr>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1</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
        <p:nvSpPr>
          <p:cNvPr id="3" name="Google Shape;189;g1ea73e90a18_0_215">
            <a:extLst>
              <a:ext uri="{FF2B5EF4-FFF2-40B4-BE49-F238E27FC236}">
                <a16:creationId xmlns:a16="http://schemas.microsoft.com/office/drawing/2014/main" id="{8E594218-D942-2DAB-CC13-EA2951A0BFC4}"/>
              </a:ext>
            </a:extLst>
          </p:cNvPr>
          <p:cNvSpPr txBox="1"/>
          <p:nvPr/>
        </p:nvSpPr>
        <p:spPr>
          <a:xfrm>
            <a:off x="831357" y="578363"/>
            <a:ext cx="10254275" cy="570657"/>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800"/>
              <a:buFont typeface="Arial"/>
              <a:buNone/>
            </a:pPr>
            <a:r>
              <a:rPr lang="de-DE" sz="1800" b="1" i="0" u="none" strike="noStrike" cap="none" dirty="0">
                <a:solidFill>
                  <a:srgbClr val="000000"/>
                </a:solidFill>
                <a:latin typeface="Arial"/>
                <a:ea typeface="Arial"/>
                <a:cs typeface="Arial"/>
                <a:sym typeface="Arial"/>
              </a:rPr>
              <a:t>Allgemeines Bewusstsein über die Relevanz von Selbstmanagement und Gesundheits-Apps</a:t>
            </a:r>
          </a:p>
        </p:txBody>
      </p:sp>
      <p:sp>
        <p:nvSpPr>
          <p:cNvPr id="4" name="Google Shape;190;g1ea73e90a18_0_215">
            <a:extLst>
              <a:ext uri="{FF2B5EF4-FFF2-40B4-BE49-F238E27FC236}">
                <a16:creationId xmlns:a16="http://schemas.microsoft.com/office/drawing/2014/main" id="{6EB0B061-6E5C-F3CB-F65A-B8DFF26806BB}"/>
              </a:ext>
            </a:extLst>
          </p:cNvPr>
          <p:cNvSpPr/>
          <p:nvPr/>
        </p:nvSpPr>
        <p:spPr>
          <a:xfrm>
            <a:off x="269731" y="591263"/>
            <a:ext cx="633648"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10</a:t>
            </a:r>
            <a:endParaRPr sz="2200" b="1" i="0" u="none" strike="noStrike" cap="none">
              <a:solidFill>
                <a:schemeClr val="lt1"/>
              </a:solidFill>
              <a:latin typeface="Gill Sans"/>
              <a:ea typeface="Gill Sans"/>
              <a:cs typeface="Gill Sans"/>
              <a:sym typeface="Gill Sans"/>
            </a:endParaRPr>
          </a:p>
        </p:txBody>
      </p:sp>
      <p:sp>
        <p:nvSpPr>
          <p:cNvPr id="5" name="Google Shape;191;g1ea73e90a18_0_215">
            <a:extLst>
              <a:ext uri="{FF2B5EF4-FFF2-40B4-BE49-F238E27FC236}">
                <a16:creationId xmlns:a16="http://schemas.microsoft.com/office/drawing/2014/main" id="{D68CB372-FCDD-137E-9511-20676725B252}"/>
              </a:ext>
            </a:extLst>
          </p:cNvPr>
          <p:cNvSpPr/>
          <p:nvPr/>
        </p:nvSpPr>
        <p:spPr>
          <a:xfrm>
            <a:off x="64294" y="577307"/>
            <a:ext cx="786047" cy="5825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 name="Google Shape;192;g1ea73e90a18_0_215">
            <a:extLst>
              <a:ext uri="{FF2B5EF4-FFF2-40B4-BE49-F238E27FC236}">
                <a16:creationId xmlns:a16="http://schemas.microsoft.com/office/drawing/2014/main" id="{CFD56CAF-8AF3-9521-6C4A-86521502A435}"/>
              </a:ext>
            </a:extLst>
          </p:cNvPr>
          <p:cNvSpPr/>
          <p:nvPr/>
        </p:nvSpPr>
        <p:spPr>
          <a:xfrm>
            <a:off x="157075" y="663790"/>
            <a:ext cx="660608"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Calibri"/>
                <a:ea typeface="Calibri"/>
                <a:cs typeface="Calibri"/>
                <a:sym typeface="Calibri"/>
              </a:rPr>
              <a:t>1</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7" name="TextBox 6">
            <a:extLst>
              <a:ext uri="{FF2B5EF4-FFF2-40B4-BE49-F238E27FC236}">
                <a16:creationId xmlns:a16="http://schemas.microsoft.com/office/drawing/2014/main" id="{A5BD561B-30C4-6CB9-374F-6DE868672E99}"/>
              </a:ext>
            </a:extLst>
          </p:cNvPr>
          <p:cNvSpPr txBox="1"/>
          <p:nvPr/>
        </p:nvSpPr>
        <p:spPr>
          <a:xfrm>
            <a:off x="8312134" y="6156715"/>
            <a:ext cx="3879866" cy="276999"/>
          </a:xfrm>
          <a:prstGeom prst="rect">
            <a:avLst/>
          </a:prstGeom>
          <a:noFill/>
        </p:spPr>
        <p:txBody>
          <a:bodyPr wrap="square">
            <a:spAutoFit/>
          </a:bodyPr>
          <a:lstStyle/>
          <a:p>
            <a:pPr algn="r"/>
            <a:r>
              <a:rPr lang="de-DE" sz="1200" dirty="0">
                <a:hlinkClick r:id="rId3"/>
              </a:rPr>
              <a:t>Quelle: Bild von </a:t>
            </a:r>
            <a:r>
              <a:rPr lang="de-DE" sz="1200" dirty="0" err="1">
                <a:hlinkClick r:id="rId3"/>
              </a:rPr>
              <a:t>nuraghies</a:t>
            </a:r>
            <a:r>
              <a:rPr lang="de-DE" sz="1200" dirty="0">
                <a:hlinkClick r:id="rId3"/>
              </a:rPr>
              <a:t> auf </a:t>
            </a:r>
            <a:r>
              <a:rPr lang="de-DE" sz="1200" dirty="0" err="1">
                <a:hlinkClick r:id="rId3"/>
              </a:rPr>
              <a:t>Freepik</a:t>
            </a:r>
            <a:endParaRPr lang="el-GR" sz="1200" dirty="0"/>
          </a:p>
        </p:txBody>
      </p:sp>
      <p:pic>
        <p:nvPicPr>
          <p:cNvPr id="8" name="Google Shape;479;g2c319d66040_0_178">
            <a:extLst>
              <a:ext uri="{FF2B5EF4-FFF2-40B4-BE49-F238E27FC236}">
                <a16:creationId xmlns:a16="http://schemas.microsoft.com/office/drawing/2014/main" id="{D07B3055-8DBC-8F3F-0E1A-925361AAF3BE}"/>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4" name="Google Shape;254;p5"/>
          <p:cNvSpPr txBox="1">
            <a:spLocks noGrp="1"/>
          </p:cNvSpPr>
          <p:nvPr>
            <p:ph type="title"/>
          </p:nvPr>
        </p:nvSpPr>
        <p:spPr>
          <a:xfrm>
            <a:off x="536509"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800" b="1" dirty="0" err="1">
                <a:solidFill>
                  <a:srgbClr val="203864"/>
                </a:solidFill>
              </a:rPr>
              <a:t>Kompetenzen</a:t>
            </a:r>
            <a:r>
              <a:rPr lang="en-US" sz="2800" b="1" dirty="0">
                <a:solidFill>
                  <a:srgbClr val="203864"/>
                </a:solidFill>
              </a:rPr>
              <a:t>​</a:t>
            </a:r>
            <a:endParaRPr sz="2800" dirty="0">
              <a:solidFill>
                <a:srgbClr val="203864"/>
              </a:solidFill>
            </a:endParaRPr>
          </a:p>
        </p:txBody>
      </p:sp>
      <p:sp>
        <p:nvSpPr>
          <p:cNvPr id="251" name="Google Shape;251;p5"/>
          <p:cNvSpPr txBox="1">
            <a:spLocks noGrp="1"/>
          </p:cNvSpPr>
          <p:nvPr>
            <p:ph type="body" idx="1"/>
          </p:nvPr>
        </p:nvSpPr>
        <p:spPr>
          <a:xfrm>
            <a:off x="321875" y="2504425"/>
            <a:ext cx="6684900" cy="36327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rgbClr val="C01E24"/>
              </a:buClr>
              <a:buSzPts val="2200"/>
              <a:buChar char="✔"/>
            </a:pPr>
            <a:r>
              <a:rPr lang="en-US" sz="2800" dirty="0"/>
              <a:t> </a:t>
            </a:r>
            <a:r>
              <a:rPr lang="de-DE" sz="2800" dirty="0"/>
              <a:t> Identifizieren Sie die relevantesten Gesundheitsbereiche</a:t>
            </a:r>
          </a:p>
          <a:p>
            <a:pPr marL="228600" lvl="0" indent="-228600" algn="l" rtl="0">
              <a:spcBef>
                <a:spcPts val="0"/>
              </a:spcBef>
              <a:spcAft>
                <a:spcPts val="0"/>
              </a:spcAft>
              <a:buClr>
                <a:srgbClr val="C01E24"/>
              </a:buClr>
              <a:buSzPts val="2200"/>
              <a:buChar char="✔"/>
            </a:pPr>
            <a:r>
              <a:rPr lang="de-DE" sz="2800" dirty="0"/>
              <a:t> Identifizieren Sie die Hauptbereiche, in denen das Gesundheits-Selbstmanagement der Lernenden gestärkt werden kann</a:t>
            </a:r>
          </a:p>
          <a:p>
            <a:pPr marL="228600" lvl="0" indent="-228600" algn="l" rtl="0">
              <a:spcBef>
                <a:spcPts val="0"/>
              </a:spcBef>
              <a:spcAft>
                <a:spcPts val="0"/>
              </a:spcAft>
              <a:buClr>
                <a:srgbClr val="C01E24"/>
              </a:buClr>
              <a:buSzPts val="2200"/>
              <a:buChar char="✔"/>
            </a:pPr>
            <a:r>
              <a:rPr lang="de-DE" sz="2800" dirty="0"/>
              <a:t> Erkennen Sie, wie Gesundheits-Apps für Einzelpersonen nützlich sein können</a:t>
            </a:r>
          </a:p>
        </p:txBody>
      </p:sp>
      <p:sp>
        <p:nvSpPr>
          <p:cNvPr id="255" name="Google Shape;255;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1</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
        <p:nvSpPr>
          <p:cNvPr id="256" name="Google Shape;256;p5"/>
          <p:cNvSpPr/>
          <p:nvPr/>
        </p:nvSpPr>
        <p:spPr>
          <a:xfrm>
            <a:off x="269732" y="5912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1</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
        <p:nvSpPr>
          <p:cNvPr id="259" name="Google Shape;259;p5"/>
          <p:cNvSpPr/>
          <p:nvPr/>
        </p:nvSpPr>
        <p:spPr>
          <a:xfrm>
            <a:off x="589670" y="382695"/>
            <a:ext cx="660608"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Calibri"/>
                <a:ea typeface="Calibri"/>
                <a:cs typeface="Calibri"/>
                <a:sym typeface="Calibri"/>
              </a:rPr>
              <a:t>1</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2" name="Google Shape;188;g1ea73e90a18_0_215">
            <a:extLst>
              <a:ext uri="{FF2B5EF4-FFF2-40B4-BE49-F238E27FC236}">
                <a16:creationId xmlns:a16="http://schemas.microsoft.com/office/drawing/2014/main" id="{68ECD5AB-A618-FEC0-4E44-03D65FA89DF9}"/>
              </a:ext>
            </a:extLst>
          </p:cNvPr>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1</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
        <p:nvSpPr>
          <p:cNvPr id="3" name="Google Shape;189;g1ea73e90a18_0_215">
            <a:extLst>
              <a:ext uri="{FF2B5EF4-FFF2-40B4-BE49-F238E27FC236}">
                <a16:creationId xmlns:a16="http://schemas.microsoft.com/office/drawing/2014/main" id="{DFE85310-824B-6F29-AF57-491CDDD54061}"/>
              </a:ext>
            </a:extLst>
          </p:cNvPr>
          <p:cNvSpPr txBox="1"/>
          <p:nvPr/>
        </p:nvSpPr>
        <p:spPr>
          <a:xfrm>
            <a:off x="831357" y="578363"/>
            <a:ext cx="10373091" cy="570657"/>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800"/>
              <a:buFont typeface="Arial"/>
              <a:buNone/>
            </a:pPr>
            <a:r>
              <a:rPr lang="de-DE" sz="1800" b="1" i="0" u="none" strike="noStrike" cap="none" dirty="0">
                <a:solidFill>
                  <a:srgbClr val="000000"/>
                </a:solidFill>
                <a:latin typeface="Arial"/>
                <a:ea typeface="Arial"/>
                <a:cs typeface="Arial"/>
                <a:sym typeface="Arial"/>
              </a:rPr>
              <a:t>Allgemeines Bewusstsein über die Relevanz von Selbstmanagement und Gesundheits-Apps</a:t>
            </a:r>
          </a:p>
        </p:txBody>
      </p:sp>
      <p:sp>
        <p:nvSpPr>
          <p:cNvPr id="4" name="Google Shape;190;g1ea73e90a18_0_215">
            <a:extLst>
              <a:ext uri="{FF2B5EF4-FFF2-40B4-BE49-F238E27FC236}">
                <a16:creationId xmlns:a16="http://schemas.microsoft.com/office/drawing/2014/main" id="{060073A5-6FB7-3697-36D9-016952729BBA}"/>
              </a:ext>
            </a:extLst>
          </p:cNvPr>
          <p:cNvSpPr/>
          <p:nvPr/>
        </p:nvSpPr>
        <p:spPr>
          <a:xfrm>
            <a:off x="269731" y="591263"/>
            <a:ext cx="633648"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10</a:t>
            </a:r>
            <a:endParaRPr sz="2200" b="1" i="0" u="none" strike="noStrike" cap="none">
              <a:solidFill>
                <a:schemeClr val="lt1"/>
              </a:solidFill>
              <a:latin typeface="Gill Sans"/>
              <a:ea typeface="Gill Sans"/>
              <a:cs typeface="Gill Sans"/>
              <a:sym typeface="Gill Sans"/>
            </a:endParaRPr>
          </a:p>
        </p:txBody>
      </p:sp>
      <p:sp>
        <p:nvSpPr>
          <p:cNvPr id="5" name="Google Shape;191;g1ea73e90a18_0_215">
            <a:extLst>
              <a:ext uri="{FF2B5EF4-FFF2-40B4-BE49-F238E27FC236}">
                <a16:creationId xmlns:a16="http://schemas.microsoft.com/office/drawing/2014/main" id="{8E3AD61A-CD75-3E53-15A2-E087179C0D9A}"/>
              </a:ext>
            </a:extLst>
          </p:cNvPr>
          <p:cNvSpPr/>
          <p:nvPr/>
        </p:nvSpPr>
        <p:spPr>
          <a:xfrm>
            <a:off x="64294" y="577307"/>
            <a:ext cx="786047" cy="5825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 name="Google Shape;192;g1ea73e90a18_0_215">
            <a:extLst>
              <a:ext uri="{FF2B5EF4-FFF2-40B4-BE49-F238E27FC236}">
                <a16:creationId xmlns:a16="http://schemas.microsoft.com/office/drawing/2014/main" id="{8B99E2D9-33C4-B92D-E48B-84AEF23BB836}"/>
              </a:ext>
            </a:extLst>
          </p:cNvPr>
          <p:cNvSpPr/>
          <p:nvPr/>
        </p:nvSpPr>
        <p:spPr>
          <a:xfrm>
            <a:off x="157075" y="663790"/>
            <a:ext cx="660608"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Calibri"/>
                <a:ea typeface="Calibri"/>
                <a:cs typeface="Calibri"/>
                <a:sym typeface="Calibri"/>
              </a:rPr>
              <a:t>1</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7" name="Ορθογώνιο 1">
            <a:extLst>
              <a:ext uri="{FF2B5EF4-FFF2-40B4-BE49-F238E27FC236}">
                <a16:creationId xmlns:a16="http://schemas.microsoft.com/office/drawing/2014/main" id="{16530CAF-093D-EA96-C1C5-A8A1F539E593}"/>
              </a:ext>
            </a:extLst>
          </p:cNvPr>
          <p:cNvSpPr/>
          <p:nvPr/>
        </p:nvSpPr>
        <p:spPr>
          <a:xfrm>
            <a:off x="3419912" y="6129356"/>
            <a:ext cx="8772088" cy="276999"/>
          </a:xfrm>
          <a:prstGeom prst="rect">
            <a:avLst/>
          </a:prstGeom>
        </p:spPr>
        <p:txBody>
          <a:bodyPr wrap="square">
            <a:spAutoFit/>
          </a:bodyPr>
          <a:lstStyle/>
          <a:p>
            <a:pPr algn="r"/>
            <a:r>
              <a:rPr lang="de-DE" sz="1200" dirty="0">
                <a:hlinkClick r:id="rId3"/>
              </a:rPr>
              <a:t>Bild von </a:t>
            </a:r>
            <a:r>
              <a:rPr lang="de-DE" sz="1200" dirty="0" err="1">
                <a:hlinkClick r:id="rId3"/>
              </a:rPr>
              <a:t>vectorjuice</a:t>
            </a:r>
            <a:r>
              <a:rPr lang="de-DE" sz="1200" dirty="0">
                <a:hlinkClick r:id="rId3"/>
              </a:rPr>
              <a:t> auf </a:t>
            </a:r>
            <a:r>
              <a:rPr lang="de-DE"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F551C69B-348C-9E5C-58D1-984CBA328D9E}"/>
              </a:ext>
            </a:extLst>
          </p:cNvPr>
          <p:cNvPicPr preferRelativeResize="0"/>
          <p:nvPr/>
        </p:nvPicPr>
        <p:blipFill rotWithShape="1">
          <a:blip r:embed="rId4">
            <a:alphaModFix/>
          </a:blip>
          <a:srcRect l="9128" t="16689" r="8041" b="16683"/>
          <a:stretch/>
        </p:blipFill>
        <p:spPr>
          <a:xfrm>
            <a:off x="7308000" y="2217090"/>
            <a:ext cx="4884000" cy="384531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A8B8681-EEFD-39A7-7953-B61CD9AD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636" y="1200315"/>
            <a:ext cx="5276363" cy="5276363"/>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1.1.1</a:t>
            </a:r>
            <a:r>
              <a:rPr lang="en-US" altLang="el-GR" dirty="0"/>
              <a:t/>
            </a:r>
            <a:br>
              <a:rPr lang="en-US" altLang="el-GR" dirty="0"/>
            </a:br>
            <a:r>
              <a:rPr lang="de-DE" altLang="el-GR" dirty="0">
                <a:solidFill>
                  <a:srgbClr val="C01E24"/>
                </a:solidFill>
              </a:rPr>
              <a:t>Einführung in das Gesundheits-Selbstmanagement für </a:t>
            </a:r>
            <a:r>
              <a:rPr lang="de-DE" altLang="el-GR" dirty="0" err="1">
                <a:solidFill>
                  <a:srgbClr val="C01E24"/>
                </a:solidFill>
              </a:rPr>
              <a:t>Migrant:innen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pPr>
              <a:lnSpc>
                <a:spcPct val="100000"/>
              </a:lnSpc>
              <a:spcBef>
                <a:spcPts val="601"/>
              </a:spcBef>
              <a:tabLst>
                <a:tab pos="0" algn="l"/>
              </a:tabLst>
            </a:pPr>
            <a:r>
              <a:rPr lang="de-DE" sz="2200" b="1" strike="noStrike" spc="-1" dirty="0">
                <a:solidFill>
                  <a:srgbClr val="203864"/>
                </a:solidFill>
                <a:latin typeface="Arial"/>
                <a:ea typeface="MS PGothic"/>
              </a:rPr>
              <a:t>Ziele</a:t>
            </a:r>
            <a:endParaRPr lang="de-DE" sz="2200" b="0" strike="noStrike" spc="-1" dirty="0">
              <a:solidFill>
                <a:srgbClr val="000000"/>
              </a:solidFill>
              <a:latin typeface="Aria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buFont typeface="Wingdings" panose="05000000000000000000" pitchFamily="2" charset="2"/>
              <a:buChar char="§"/>
            </a:pPr>
            <a:r>
              <a:rPr lang="de-DE" sz="2400" dirty="0">
                <a:latin typeface="Calibri" panose="020F0502020204030204" pitchFamily="34" charset="0"/>
                <a:cs typeface="Calibri" panose="020F0502020204030204" pitchFamily="34" charset="0"/>
              </a:rPr>
              <a:t>Die Bedeutung des Gesundheits-Selbstmanagements erlernen und wie es helfen kann, einige Gesundheitsprobleme zu verhindern oder zu bewältigen</a:t>
            </a:r>
          </a:p>
        </p:txBody>
      </p:sp>
      <p:sp>
        <p:nvSpPr>
          <p:cNvPr id="3" name="TextBox 2">
            <a:extLst>
              <a:ext uri="{FF2B5EF4-FFF2-40B4-BE49-F238E27FC236}">
                <a16:creationId xmlns:a16="http://schemas.microsoft.com/office/drawing/2014/main" id="{0D82B5C7-E9AD-18B3-C069-8F0A31CE6051}"/>
              </a:ext>
            </a:extLst>
          </p:cNvPr>
          <p:cNvSpPr txBox="1"/>
          <p:nvPr/>
        </p:nvSpPr>
        <p:spPr>
          <a:xfrm>
            <a:off x="6000589" y="6199679"/>
            <a:ext cx="6099586" cy="276999"/>
          </a:xfrm>
          <a:prstGeom prst="rect">
            <a:avLst/>
          </a:prstGeom>
          <a:noFill/>
        </p:spPr>
        <p:txBody>
          <a:bodyPr wrap="square">
            <a:spAutoFit/>
          </a:bodyPr>
          <a:lstStyle/>
          <a:p>
            <a:pPr algn="r"/>
            <a:r>
              <a:rPr lang="en-US" sz="120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434783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9AF60B-6727-E32A-67DF-DB6907C68D12}"/>
              </a:ext>
            </a:extLst>
          </p:cNvPr>
          <p:cNvSpPr>
            <a:spLocks noGrp="1"/>
          </p:cNvSpPr>
          <p:nvPr>
            <p:ph type="title"/>
          </p:nvPr>
        </p:nvSpPr>
        <p:spPr/>
        <p:txBody>
          <a:bodyPr/>
          <a:lstStyle/>
          <a:p>
            <a:r>
              <a:rPr lang="en-US" dirty="0" err="1"/>
              <a:t>Gesundheitsselbstmanagement</a:t>
            </a:r>
            <a:r>
              <a:rPr lang="en-US" dirty="0"/>
              <a:t> für </a:t>
            </a:r>
            <a:r>
              <a:rPr lang="en-US" dirty="0" err="1"/>
              <a:t>Migrant:innen</a:t>
            </a:r>
            <a:endParaRPr lang="el-GR" dirty="0"/>
          </a:p>
        </p:txBody>
      </p:sp>
      <p:sp>
        <p:nvSpPr>
          <p:cNvPr id="3" name="Θέση κειμένου 2">
            <a:extLst>
              <a:ext uri="{FF2B5EF4-FFF2-40B4-BE49-F238E27FC236}">
                <a16:creationId xmlns:a16="http://schemas.microsoft.com/office/drawing/2014/main" id="{91874252-F7D6-08BA-F6EE-C308BF568686}"/>
              </a:ext>
            </a:extLst>
          </p:cNvPr>
          <p:cNvSpPr>
            <a:spLocks noGrp="1"/>
          </p:cNvSpPr>
          <p:nvPr>
            <p:ph type="body" idx="1"/>
          </p:nvPr>
        </p:nvSpPr>
        <p:spPr/>
        <p:txBody>
          <a:bodyPr/>
          <a:lstStyle/>
          <a:p>
            <a:pPr>
              <a:buFont typeface="Wingdings" panose="05000000000000000000" pitchFamily="2" charset="2"/>
              <a:buChar char="§"/>
            </a:pPr>
            <a:r>
              <a:rPr lang="de-DE" dirty="0"/>
              <a:t>Sie können ihre Gesundheit überwachen, ihren Lebensstil anpassen und sogar mit ihren </a:t>
            </a:r>
            <a:r>
              <a:rPr lang="de-DE" dirty="0" err="1"/>
              <a:t>Ärzt:innen</a:t>
            </a:r>
            <a:r>
              <a:rPr lang="de-DE" dirty="0"/>
              <a:t>, Betreuenden oder Unterstützenden interagieren, indem sie Feedback erhalten und geben. </a:t>
            </a:r>
          </a:p>
          <a:p>
            <a:pPr>
              <a:buFont typeface="Wingdings" panose="05000000000000000000" pitchFamily="2" charset="2"/>
              <a:buChar char="§"/>
            </a:pPr>
            <a:r>
              <a:rPr lang="de-DE" dirty="0"/>
              <a:t>Gesundheits-Apps unterstützen das Wohlbefinden, die Stärkung und die Selbstbestätigung von </a:t>
            </a:r>
            <a:r>
              <a:rPr lang="de-DE" dirty="0" err="1"/>
              <a:t>Migrant:innen</a:t>
            </a:r>
            <a:r>
              <a:rPr lang="de-DE" dirty="0"/>
              <a:t> und können speziell ihren Gesundheitszustand und ihre Integration im Gastland verbessern.</a:t>
            </a:r>
          </a:p>
        </p:txBody>
      </p:sp>
      <p:pic>
        <p:nvPicPr>
          <p:cNvPr id="4" name="Picture 2" descr="Kacheln, Herz, Kurve, Verlauf, Anzeige">
            <a:extLst>
              <a:ext uri="{FF2B5EF4-FFF2-40B4-BE49-F238E27FC236}">
                <a16:creationId xmlns:a16="http://schemas.microsoft.com/office/drawing/2014/main" id="{30DF6C39-6965-3777-AF17-366D5B730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075" y="1790992"/>
            <a:ext cx="3424820" cy="342482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60;p5">
            <a:extLst>
              <a:ext uri="{FF2B5EF4-FFF2-40B4-BE49-F238E27FC236}">
                <a16:creationId xmlns:a16="http://schemas.microsoft.com/office/drawing/2014/main" id="{B94A55E9-EE48-CB6F-A4CE-57893DF0D42F}"/>
              </a:ext>
            </a:extLst>
          </p:cNvPr>
          <p:cNvSpPr/>
          <p:nvPr/>
        </p:nvSpPr>
        <p:spPr>
          <a:xfrm>
            <a:off x="3214638" y="6045384"/>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Quelle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Palabay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2951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4781FC-543D-D005-EAC9-568B6BCC4D83}"/>
              </a:ext>
            </a:extLst>
          </p:cNvPr>
          <p:cNvSpPr>
            <a:spLocks noGrp="1"/>
          </p:cNvSpPr>
          <p:nvPr>
            <p:ph type="title"/>
          </p:nvPr>
        </p:nvSpPr>
        <p:spPr/>
        <p:txBody>
          <a:bodyPr>
            <a:normAutofit/>
          </a:bodyPr>
          <a:lstStyle/>
          <a:p>
            <a:r>
              <a:rPr lang="de-DE" sz="2800" dirty="0">
                <a:solidFill>
                  <a:srgbClr val="203864"/>
                </a:solidFill>
              </a:rPr>
              <a:t>Was ist das </a:t>
            </a:r>
            <a:r>
              <a:rPr lang="de-DE" sz="2800" dirty="0" err="1">
                <a:solidFill>
                  <a:srgbClr val="203864"/>
                </a:solidFill>
              </a:rPr>
              <a:t>Mig</a:t>
            </a:r>
            <a:r>
              <a:rPr lang="de-DE" sz="2800" dirty="0">
                <a:solidFill>
                  <a:srgbClr val="203864"/>
                </a:solidFill>
              </a:rPr>
              <a:t> Health Apps Projekt? (1)</a:t>
            </a:r>
            <a:endParaRPr lang="el-GR" dirty="0"/>
          </a:p>
        </p:txBody>
      </p:sp>
      <p:sp>
        <p:nvSpPr>
          <p:cNvPr id="3" name="Θέση κειμένου 2">
            <a:extLst>
              <a:ext uri="{FF2B5EF4-FFF2-40B4-BE49-F238E27FC236}">
                <a16:creationId xmlns:a16="http://schemas.microsoft.com/office/drawing/2014/main" id="{0F773A40-4290-DF65-A5E0-734ECE854F6F}"/>
              </a:ext>
            </a:extLst>
          </p:cNvPr>
          <p:cNvSpPr>
            <a:spLocks noGrp="1"/>
          </p:cNvSpPr>
          <p:nvPr>
            <p:ph type="body" idx="1"/>
          </p:nvPr>
        </p:nvSpPr>
        <p:spPr/>
        <p:txBody>
          <a:bodyPr>
            <a:normAutofit fontScale="92500" lnSpcReduction="10000"/>
          </a:bodyPr>
          <a:lstStyle/>
          <a:p>
            <a:r>
              <a:rPr lang="de-DE" dirty="0"/>
              <a:t>Das Ziel von MIG-HEALTH APPS  besteht darin, die Kompetenzen von </a:t>
            </a:r>
            <a:r>
              <a:rPr lang="de-DE" dirty="0" err="1"/>
              <a:t>Migrant:innen</a:t>
            </a:r>
            <a:r>
              <a:rPr lang="de-DE" dirty="0"/>
              <a:t> im Umgang mit Gesundheits-Apps zu erhöhen. Zu diesem Zweck, hat eine Partnerschaft aus neun europäischen Institutionen eine Erfahrungsbasierte Trainingsmethodik entwickelt, die auf einem "</a:t>
            </a:r>
            <a:r>
              <a:rPr lang="de-DE" dirty="0" err="1"/>
              <a:t>learning</a:t>
            </a:r>
            <a:r>
              <a:rPr lang="de-DE" dirty="0"/>
              <a:t> </a:t>
            </a:r>
            <a:r>
              <a:rPr lang="de-DE" dirty="0" err="1"/>
              <a:t>by</a:t>
            </a:r>
            <a:r>
              <a:rPr lang="de-DE" dirty="0"/>
              <a:t> </a:t>
            </a:r>
            <a:r>
              <a:rPr lang="de-DE" dirty="0" err="1"/>
              <a:t>doing</a:t>
            </a:r>
            <a:r>
              <a:rPr lang="de-DE" dirty="0"/>
              <a:t>"-Ansatz basiert, bei dem die Lernenden in Selbstmanagement-Situationen eingebunden werden. Sie wenden echte Gesundheits-Apps auf ihre eigenen Bedingungen an, um sich mit Prozessen und Technologien in einer unterstützten Schulungsumgebung vertraut zu machen.</a:t>
            </a:r>
          </a:p>
        </p:txBody>
      </p:sp>
    </p:spTree>
    <p:extLst>
      <p:ext uri="{BB962C8B-B14F-4D97-AF65-F5344CB8AC3E}">
        <p14:creationId xmlns:p14="http://schemas.microsoft.com/office/powerpoint/2010/main" val="992759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4781FC-543D-D005-EAC9-568B6BCC4D83}"/>
              </a:ext>
            </a:extLst>
          </p:cNvPr>
          <p:cNvSpPr>
            <a:spLocks noGrp="1"/>
          </p:cNvSpPr>
          <p:nvPr>
            <p:ph type="title"/>
          </p:nvPr>
        </p:nvSpPr>
        <p:spPr/>
        <p:txBody>
          <a:bodyPr>
            <a:normAutofit/>
          </a:bodyPr>
          <a:lstStyle/>
          <a:p>
            <a:r>
              <a:rPr lang="de-DE" sz="2800" dirty="0">
                <a:solidFill>
                  <a:srgbClr val="203864"/>
                </a:solidFill>
              </a:rPr>
              <a:t>Was ist das </a:t>
            </a:r>
            <a:r>
              <a:rPr lang="de-DE" sz="2800" dirty="0" err="1">
                <a:solidFill>
                  <a:srgbClr val="203864"/>
                </a:solidFill>
              </a:rPr>
              <a:t>Mig</a:t>
            </a:r>
            <a:r>
              <a:rPr lang="de-DE" dirty="0"/>
              <a:t>-</a:t>
            </a:r>
            <a:r>
              <a:rPr lang="de-DE" sz="2800" dirty="0">
                <a:solidFill>
                  <a:srgbClr val="203864"/>
                </a:solidFill>
              </a:rPr>
              <a:t>Health Apps Projekt? (2)</a:t>
            </a:r>
            <a:endParaRPr lang="el-GR" dirty="0"/>
          </a:p>
        </p:txBody>
      </p:sp>
      <p:sp>
        <p:nvSpPr>
          <p:cNvPr id="3" name="Θέση κειμένου 2">
            <a:extLst>
              <a:ext uri="{FF2B5EF4-FFF2-40B4-BE49-F238E27FC236}">
                <a16:creationId xmlns:a16="http://schemas.microsoft.com/office/drawing/2014/main" id="{0F773A40-4290-DF65-A5E0-734ECE854F6F}"/>
              </a:ext>
            </a:extLst>
          </p:cNvPr>
          <p:cNvSpPr>
            <a:spLocks noGrp="1"/>
          </p:cNvSpPr>
          <p:nvPr>
            <p:ph type="body" idx="1"/>
          </p:nvPr>
        </p:nvSpPr>
        <p:spPr/>
        <p:txBody>
          <a:bodyPr/>
          <a:lstStyle/>
          <a:p>
            <a:pPr marL="228600" marR="0" lvl="0" indent="0" algn="just" defTabSz="914400" rtl="0" eaLnBrk="1" fontAlgn="auto" latinLnBrk="0" hangingPunct="1">
              <a:lnSpc>
                <a:spcPct val="150000"/>
              </a:lnSpc>
              <a:spcBef>
                <a:spcPts val="601"/>
              </a:spcBef>
              <a:spcAft>
                <a:spcPts val="0"/>
              </a:spcAft>
              <a:buClrTx/>
              <a:buSzTx/>
              <a:buFont typeface="Arial" panose="020B0604020202020204" pitchFamily="34" charset="0"/>
              <a:buNone/>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Calibri"/>
              </a:rPr>
              <a:t>Eine Reihe von </a:t>
            </a:r>
            <a:r>
              <a:rPr kumimoji="0" lang="de-DE" sz="2400" b="1" i="0" u="none" strike="noStrike" kern="1200" cap="none" spc="-1" normalizeH="0" baseline="0" noProof="0" dirty="0">
                <a:ln>
                  <a:noFill/>
                </a:ln>
                <a:solidFill>
                  <a:srgbClr val="000000"/>
                </a:solidFill>
                <a:effectLst/>
                <a:uLnTx/>
                <a:uFillTx/>
                <a:latin typeface="Calibri"/>
                <a:ea typeface="Calibri"/>
              </a:rPr>
              <a:t>Schulungsmaterialien</a:t>
            </a:r>
            <a:r>
              <a:rPr kumimoji="0" lang="de-DE" sz="2400" b="0" i="0" u="none" strike="noStrike" kern="1200" cap="none" spc="-1" normalizeH="0" baseline="0" noProof="0" dirty="0">
                <a:ln>
                  <a:noFill/>
                </a:ln>
                <a:solidFill>
                  <a:srgbClr val="000000"/>
                </a:solidFill>
                <a:effectLst/>
                <a:uLnTx/>
                <a:uFillTx/>
                <a:latin typeface="Calibri"/>
                <a:ea typeface="Calibri"/>
              </a:rPr>
              <a:t>, die die Nutzung von Gesundheits-Apps durch </a:t>
            </a:r>
            <a:r>
              <a:rPr kumimoji="0" lang="de-DE" sz="2400" b="0" i="0" u="none" strike="noStrike" kern="1200" cap="none" spc="-1" normalizeH="0" baseline="0" noProof="0" dirty="0" err="1">
                <a:ln>
                  <a:noFill/>
                </a:ln>
                <a:solidFill>
                  <a:srgbClr val="000000"/>
                </a:solidFill>
                <a:effectLst/>
                <a:uLnTx/>
                <a:uFillTx/>
                <a:latin typeface="Calibri"/>
                <a:ea typeface="Calibri"/>
              </a:rPr>
              <a:t>Migrant:innen</a:t>
            </a:r>
            <a:r>
              <a:rPr kumimoji="0" lang="de-DE" sz="2400" b="0" i="0" u="none" strike="noStrike" kern="1200" cap="none" spc="-1" normalizeH="0" baseline="0" noProof="0" dirty="0">
                <a:ln>
                  <a:noFill/>
                </a:ln>
                <a:solidFill>
                  <a:srgbClr val="000000"/>
                </a:solidFill>
                <a:effectLst/>
                <a:uLnTx/>
                <a:uFillTx/>
                <a:latin typeface="Calibri"/>
                <a:ea typeface="Calibri"/>
              </a:rPr>
              <a:t> fördern:</a:t>
            </a:r>
            <a:endParaRPr kumimoji="0" lang="de-DE" sz="2400" b="0" i="0" u="none" strike="noStrike" kern="1200" cap="none" spc="-1" normalizeH="0" baseline="0" noProof="0" dirty="0">
              <a:ln>
                <a:noFill/>
              </a:ln>
              <a:solidFill>
                <a:srgbClr val="000000"/>
              </a:solidFill>
              <a:effectLst/>
              <a:uLnTx/>
              <a:uFillTx/>
              <a:latin typeface="Arial"/>
            </a:endParaRPr>
          </a:p>
          <a:p>
            <a:pPr marL="800280" marR="0" lvl="1" indent="-343080" algn="just" defTabSz="914400" rtl="0" eaLnBrk="1" fontAlgn="auto" latinLnBrk="0" hangingPunct="1">
              <a:lnSpc>
                <a:spcPct val="150000"/>
              </a:lnSpc>
              <a:spcBef>
                <a:spcPts val="601"/>
              </a:spcBef>
              <a:spcAft>
                <a:spcPts val="0"/>
              </a:spcAft>
              <a:buClr>
                <a:srgbClr val="C01E24"/>
              </a:buClr>
              <a:buSzTx/>
              <a:buFont typeface="Wingdings" charset="2"/>
              <a:buChar char=""/>
              <a:tabLst>
                <a:tab pos="0" algn="l"/>
              </a:tabLst>
              <a:defRPr/>
            </a:pPr>
            <a:r>
              <a:rPr kumimoji="0" lang="de-DE" sz="2200" b="0" i="0" u="none" strike="noStrike" kern="1200" cap="none" spc="-1" normalizeH="0" baseline="0" noProof="0" dirty="0">
                <a:ln>
                  <a:noFill/>
                </a:ln>
                <a:solidFill>
                  <a:srgbClr val="000000"/>
                </a:solidFill>
                <a:effectLst/>
                <a:uLnTx/>
                <a:uFillTx/>
                <a:latin typeface="Calibri"/>
                <a:ea typeface="Calibri"/>
              </a:rPr>
              <a:t>eine</a:t>
            </a:r>
            <a:r>
              <a:rPr kumimoji="0" lang="de-DE" sz="2200" b="1" i="0" u="none" strike="noStrike" kern="1200" cap="none" spc="-1" normalizeH="0" baseline="0" noProof="0" dirty="0">
                <a:ln>
                  <a:noFill/>
                </a:ln>
                <a:solidFill>
                  <a:srgbClr val="000000"/>
                </a:solidFill>
                <a:effectLst/>
                <a:uLnTx/>
                <a:uFillTx/>
                <a:latin typeface="Calibri"/>
                <a:ea typeface="Calibri"/>
              </a:rPr>
              <a:t> E-Trainingsplattform </a:t>
            </a:r>
            <a:r>
              <a:rPr kumimoji="0" lang="de-DE" sz="2200" b="0" i="0" u="none" strike="noStrike" kern="1200" cap="none" spc="-1" normalizeH="0" baseline="0" noProof="0" dirty="0">
                <a:ln>
                  <a:noFill/>
                </a:ln>
                <a:solidFill>
                  <a:srgbClr val="000000"/>
                </a:solidFill>
                <a:effectLst/>
                <a:uLnTx/>
                <a:uFillTx/>
                <a:latin typeface="Calibri"/>
                <a:ea typeface="Calibri"/>
              </a:rPr>
              <a:t>und</a:t>
            </a:r>
            <a:endParaRPr kumimoji="0" lang="de-DE" sz="2200" b="0" i="0" u="none" strike="noStrike" kern="1200" cap="none" spc="-1" normalizeH="0" baseline="0" noProof="0" dirty="0">
              <a:ln>
                <a:noFill/>
              </a:ln>
              <a:solidFill>
                <a:srgbClr val="000000"/>
              </a:solidFill>
              <a:effectLst/>
              <a:uLnTx/>
              <a:uFillTx/>
              <a:latin typeface="Arial"/>
            </a:endParaRPr>
          </a:p>
          <a:p>
            <a:pPr marL="800280" marR="0" lvl="1" indent="-343080" algn="just" defTabSz="914400" rtl="0" eaLnBrk="1" fontAlgn="auto" latinLnBrk="0" hangingPunct="1">
              <a:lnSpc>
                <a:spcPct val="150000"/>
              </a:lnSpc>
              <a:spcBef>
                <a:spcPts val="601"/>
              </a:spcBef>
              <a:spcAft>
                <a:spcPts val="0"/>
              </a:spcAft>
              <a:buClr>
                <a:srgbClr val="C01E24"/>
              </a:buClr>
              <a:buSzTx/>
              <a:buFont typeface="Wingdings" charset="2"/>
              <a:buChar char=""/>
              <a:tabLst>
                <a:tab pos="0" algn="l"/>
              </a:tabLst>
              <a:defRPr/>
            </a:pPr>
            <a:r>
              <a:rPr kumimoji="0" lang="de-DE" sz="2200" b="0" i="0" u="none" strike="noStrike" kern="1200" cap="none" spc="-1" normalizeH="0" baseline="0" noProof="0" dirty="0">
                <a:ln>
                  <a:noFill/>
                </a:ln>
                <a:solidFill>
                  <a:srgbClr val="000000"/>
                </a:solidFill>
                <a:effectLst/>
                <a:uLnTx/>
                <a:uFillTx/>
                <a:latin typeface="Calibri"/>
                <a:ea typeface="Calibri"/>
              </a:rPr>
              <a:t>ein </a:t>
            </a:r>
            <a:r>
              <a:rPr kumimoji="0" lang="de-DE" sz="2200" b="1" i="0" u="none" strike="noStrike" kern="1200" cap="none" spc="-1" normalizeH="0" baseline="0" noProof="0" dirty="0">
                <a:ln>
                  <a:noFill/>
                </a:ln>
                <a:solidFill>
                  <a:srgbClr val="000000"/>
                </a:solidFill>
                <a:effectLst/>
                <a:uLnTx/>
                <a:uFillTx/>
                <a:latin typeface="Calibri"/>
                <a:ea typeface="Calibri"/>
              </a:rPr>
              <a:t>App-Trainingstool </a:t>
            </a:r>
            <a:endParaRPr kumimoji="0" lang="de-DE" sz="2200" b="0" i="0" u="none" strike="noStrike" kern="1200" cap="none" spc="-1" normalizeH="0" baseline="0" noProof="0" dirty="0">
              <a:ln>
                <a:noFill/>
              </a:ln>
              <a:solidFill>
                <a:srgbClr val="000000"/>
              </a:solidFill>
              <a:effectLst/>
              <a:uLnTx/>
              <a:uFillTx/>
              <a:latin typeface="Arial"/>
            </a:endParaRPr>
          </a:p>
          <a:p>
            <a:pPr marL="228600" marR="0" lvl="0" indent="0" algn="just" defTabSz="914400" rtl="0" eaLnBrk="1" fontAlgn="auto" latinLnBrk="0" hangingPunct="1">
              <a:lnSpc>
                <a:spcPct val="150000"/>
              </a:lnSpc>
              <a:spcBef>
                <a:spcPts val="601"/>
              </a:spcBef>
              <a:spcAft>
                <a:spcPts val="0"/>
              </a:spcAft>
              <a:buClrTx/>
              <a:buSzTx/>
              <a:buFont typeface="Arial" panose="020B0604020202020204" pitchFamily="34" charset="0"/>
              <a:buNone/>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Calibri"/>
              </a:rPr>
              <a:t>unterstützen bei der Umsetzung des Trainings. </a:t>
            </a:r>
            <a:endParaRPr kumimoji="0" lang="de-DE" sz="2400" b="0" i="0" u="none" strike="noStrike" kern="1200" cap="none" spc="-1" normalizeH="0" baseline="0" noProof="0" dirty="0">
              <a:ln>
                <a:noFill/>
              </a:ln>
              <a:solidFill>
                <a:srgbClr val="000000"/>
              </a:solidFill>
              <a:effectLst/>
              <a:uLnTx/>
              <a:uFillTx/>
              <a:latin typeface="Arial"/>
            </a:endParaRPr>
          </a:p>
          <a:p>
            <a:pPr marL="228600" marR="0" lvl="0" indent="0" algn="l" defTabSz="914400" rtl="0" eaLnBrk="1" fontAlgn="auto" latinLnBrk="0" hangingPunct="1">
              <a:lnSpc>
                <a:spcPct val="100000"/>
              </a:lnSpc>
              <a:spcBef>
                <a:spcPts val="601"/>
              </a:spcBef>
              <a:spcAft>
                <a:spcPts val="0"/>
              </a:spcAft>
              <a:buClrTx/>
              <a:buSzTx/>
              <a:buFont typeface="Arial" panose="020B0604020202020204" pitchFamily="34" charset="0"/>
              <a:buNone/>
              <a:tabLst>
                <a:tab pos="0" algn="l"/>
              </a:tabLst>
              <a:defRPr/>
            </a:pPr>
            <a:endParaRPr kumimoji="0" lang="de-DE" sz="2400" b="0" i="0" u="none" strike="noStrike" kern="1200" cap="none" spc="-1"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808610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9F0762FC-E51C-44B5-1228-9500912B4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1.1.2</a:t>
            </a:r>
            <a:r>
              <a:rPr lang="en-US" altLang="el-GR" dirty="0"/>
              <a:t/>
            </a:r>
            <a:br>
              <a:rPr lang="en-US" altLang="el-GR" dirty="0"/>
            </a:br>
            <a:r>
              <a:rPr lang="de-DE" sz="3600" b="1" strike="noStrike" spc="-1" dirty="0">
                <a:solidFill>
                  <a:srgbClr val="C01E24"/>
                </a:solidFill>
                <a:latin typeface="Arial"/>
                <a:ea typeface="Adobe Gothic Std B"/>
              </a:rPr>
              <a:t>Hauptkonzepte zu Gesundheits-Apps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marL="457200" indent="-368280">
              <a:lnSpc>
                <a:spcPct val="150000"/>
              </a:lnSpc>
              <a:spcBef>
                <a:spcPts val="601"/>
              </a:spcBef>
              <a:buClr>
                <a:srgbClr val="C01E24"/>
              </a:buClr>
              <a:buFont typeface="Wingdings" charset="2"/>
              <a:buChar char=""/>
            </a:pPr>
            <a:r>
              <a:rPr lang="de-DE" sz="2400" b="0" strike="noStrike" spc="-1" dirty="0">
                <a:solidFill>
                  <a:schemeClr val="dk1"/>
                </a:solidFill>
                <a:latin typeface="Calibri"/>
                <a:ea typeface="Calibri"/>
              </a:rPr>
              <a:t>Gesundheits-Apps identifizieren und kategorisieren</a:t>
            </a:r>
            <a:endParaRPr lang="de-DE" sz="2400" b="0" strike="noStrike" spc="-1" dirty="0">
              <a:solidFill>
                <a:srgbClr val="000000"/>
              </a:solidFill>
              <a:latin typeface="Arial"/>
            </a:endParaRPr>
          </a:p>
          <a:p>
            <a:pPr marL="457200" indent="-368280">
              <a:lnSpc>
                <a:spcPct val="150000"/>
              </a:lnSpc>
              <a:spcBef>
                <a:spcPts val="601"/>
              </a:spcBef>
              <a:buClr>
                <a:srgbClr val="C01E24"/>
              </a:buClr>
              <a:buFont typeface="Wingdings" charset="2"/>
              <a:buChar char=""/>
            </a:pPr>
            <a:r>
              <a:rPr lang="de-DE" sz="2400" b="0" strike="noStrike" spc="-1" dirty="0">
                <a:solidFill>
                  <a:schemeClr val="dk1"/>
                </a:solidFill>
                <a:latin typeface="Calibri"/>
                <a:ea typeface="Calibri"/>
              </a:rPr>
              <a:t>Gesundheits-Apps identifizieren, die nützlich sein können</a:t>
            </a:r>
            <a:endParaRPr lang="de-DE" sz="2400" b="0" strike="noStrike" spc="-1" dirty="0">
              <a:solidFill>
                <a:srgbClr val="000000"/>
              </a:solidFill>
              <a:latin typeface="Arial"/>
            </a:endParaRPr>
          </a:p>
        </p:txBody>
      </p:sp>
      <p:sp>
        <p:nvSpPr>
          <p:cNvPr id="3" name="TextBox 2">
            <a:extLst>
              <a:ext uri="{FF2B5EF4-FFF2-40B4-BE49-F238E27FC236}">
                <a16:creationId xmlns:a16="http://schemas.microsoft.com/office/drawing/2014/main" id="{B629C017-56D8-F576-BDBE-E668544AC0DF}"/>
              </a:ext>
            </a:extLst>
          </p:cNvPr>
          <p:cNvSpPr txBox="1"/>
          <p:nvPr/>
        </p:nvSpPr>
        <p:spPr>
          <a:xfrm>
            <a:off x="6000589" y="6199679"/>
            <a:ext cx="6099586" cy="276999"/>
          </a:xfrm>
          <a:prstGeom prst="rect">
            <a:avLst/>
          </a:prstGeom>
          <a:noFill/>
        </p:spPr>
        <p:txBody>
          <a:bodyPr wrap="square">
            <a:spAutoFit/>
          </a:bodyPr>
          <a:lstStyle/>
          <a:p>
            <a:pPr algn="r"/>
            <a:r>
              <a:rPr lang="en-US" sz="120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1513757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15A3F2C5-54E7-C855-BD4E-9F00B1328BC3}"/>
              </a:ext>
            </a:extLst>
          </p:cNvPr>
          <p:cNvSpPr>
            <a:spLocks noGrp="1"/>
          </p:cNvSpPr>
          <p:nvPr>
            <p:ph type="title"/>
          </p:nvPr>
        </p:nvSpPr>
        <p:spPr/>
        <p:txBody>
          <a:bodyPr/>
          <a:lstStyle/>
          <a:p>
            <a:r>
              <a:rPr lang="de-DE" sz="2800" b="1" strike="noStrike" spc="-1" dirty="0">
                <a:solidFill>
                  <a:srgbClr val="203864"/>
                </a:solidFill>
                <a:latin typeface="Arial"/>
                <a:ea typeface="Arial"/>
              </a:rPr>
              <a:t>Was ist eine Gesundheits-App? (1)</a:t>
            </a:r>
            <a:endParaRPr lang="el-GR" dirty="0"/>
          </a:p>
        </p:txBody>
      </p:sp>
      <p:sp>
        <p:nvSpPr>
          <p:cNvPr id="6" name="Θέση κειμένου 5">
            <a:extLst>
              <a:ext uri="{FF2B5EF4-FFF2-40B4-BE49-F238E27FC236}">
                <a16:creationId xmlns:a16="http://schemas.microsoft.com/office/drawing/2014/main" id="{0FCA685F-3318-245F-A2D6-387618BF7C82}"/>
              </a:ext>
            </a:extLst>
          </p:cNvPr>
          <p:cNvSpPr>
            <a:spLocks noGrp="1"/>
          </p:cNvSpPr>
          <p:nvPr>
            <p:ph type="body" idx="1"/>
          </p:nvPr>
        </p:nvSpPr>
        <p:spPr/>
        <p:txBody>
          <a:bodyPr>
            <a:normAutofit fontScale="92500"/>
          </a:bodyPr>
          <a:lstStyle/>
          <a:p>
            <a:pPr>
              <a:buFont typeface="Wingdings" panose="05000000000000000000" pitchFamily="2" charset="2"/>
              <a:buChar char="§"/>
            </a:pPr>
            <a:r>
              <a:rPr lang="de-DE" dirty="0"/>
              <a:t>Die Verwendung von Gesundheits-Apps hat in den letzten Jahren zugenommen und kann eine nützliche Ressource sein, um das Wohlbefinden von </a:t>
            </a:r>
            <a:r>
              <a:rPr lang="de-DE" dirty="0" err="1"/>
              <a:t>Migrant:innen</a:t>
            </a:r>
            <a:r>
              <a:rPr lang="de-DE" dirty="0"/>
              <a:t> zu verbessern.</a:t>
            </a:r>
          </a:p>
          <a:p>
            <a:pPr>
              <a:buFont typeface="Wingdings" panose="05000000000000000000" pitchFamily="2" charset="2"/>
              <a:buChar char="§"/>
            </a:pPr>
            <a:r>
              <a:rPr lang="de-DE" dirty="0"/>
              <a:t>Es gibt mehr als 160.000 mobile Gesundheits-Apps in kommerziellen App-Stores, von denen die meisten auf Menschen abzielen, die chronische Krankheiten managen oder vorbeugen möchten.</a:t>
            </a:r>
          </a:p>
          <a:p>
            <a:pPr>
              <a:buFont typeface="Wingdings" panose="05000000000000000000" pitchFamily="2" charset="2"/>
              <a:buChar char="§"/>
            </a:pPr>
            <a:r>
              <a:rPr lang="de-DE" dirty="0"/>
              <a:t>Apps sind auf dem Weg, eine wichtige Quelle für Gesundheitsberatung zu werden.</a:t>
            </a:r>
          </a:p>
        </p:txBody>
      </p:sp>
      <p:pic>
        <p:nvPicPr>
          <p:cNvPr id="10" name="Picture 2" descr="Medizinisch, Krankenschwester, Arzt">
            <a:extLst>
              <a:ext uri="{FF2B5EF4-FFF2-40B4-BE49-F238E27FC236}">
                <a16:creationId xmlns:a16="http://schemas.microsoft.com/office/drawing/2014/main" id="{72E5F83D-23E5-63FD-868D-3F7207791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258" y="2086752"/>
            <a:ext cx="3304874" cy="3294198"/>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60;p5">
            <a:extLst>
              <a:ext uri="{FF2B5EF4-FFF2-40B4-BE49-F238E27FC236}">
                <a16:creationId xmlns:a16="http://schemas.microsoft.com/office/drawing/2014/main" id="{EA016DB9-7EAC-1E68-558D-C38A2DEBFF52}"/>
              </a:ext>
            </a:extLst>
          </p:cNvPr>
          <p:cNvSpPr/>
          <p:nvPr/>
        </p:nvSpPr>
        <p:spPr>
          <a:xfrm>
            <a:off x="3419912" y="652749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Lizenz</a:t>
            </a:r>
            <a:r>
              <a:rPr lang="en-US" sz="1200" u="sng"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
        <p:nvSpPr>
          <p:cNvPr id="12" name="Google Shape;276;g1f204218ebb_0_373">
            <a:extLst>
              <a:ext uri="{FF2B5EF4-FFF2-40B4-BE49-F238E27FC236}">
                <a16:creationId xmlns:a16="http://schemas.microsoft.com/office/drawing/2014/main" id="{1AB1E632-BA41-F1EE-2A0F-AD6D8318CDF7}"/>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dirty="0">
                <a:solidFill>
                  <a:schemeClr val="lt1"/>
                </a:solidFill>
                <a:latin typeface="Calibri"/>
                <a:ea typeface="Calibri"/>
                <a:cs typeface="Calibri"/>
                <a:sym typeface="Calibri"/>
              </a:rPr>
              <a:t>1.1.2 </a:t>
            </a:r>
            <a:r>
              <a:rPr lang="en-US" dirty="0" err="1">
                <a:solidFill>
                  <a:schemeClr val="lt1"/>
                </a:solidFill>
                <a:latin typeface="Calibri"/>
                <a:ea typeface="Calibri"/>
                <a:cs typeface="Calibri"/>
                <a:sym typeface="Calibri"/>
              </a:rPr>
              <a:t>Hauptkonzepte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zu</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Gesundheits</a:t>
            </a:r>
            <a:r>
              <a:rPr lang="en-US" dirty="0">
                <a:solidFill>
                  <a:schemeClr val="lt1"/>
                </a:solidFill>
                <a:latin typeface="Calibri"/>
                <a:ea typeface="Calibri"/>
                <a:cs typeface="Calibri"/>
                <a:sym typeface="Calibri"/>
              </a:rPr>
              <a:t>-Apps</a:t>
            </a:r>
            <a:endParaRPr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96921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15A3F2C5-54E7-C855-BD4E-9F00B1328BC3}"/>
              </a:ext>
            </a:extLst>
          </p:cNvPr>
          <p:cNvSpPr>
            <a:spLocks noGrp="1"/>
          </p:cNvSpPr>
          <p:nvPr>
            <p:ph type="title"/>
          </p:nvPr>
        </p:nvSpPr>
        <p:spPr/>
        <p:txBody>
          <a:bodyPr/>
          <a:lstStyle/>
          <a:p>
            <a:r>
              <a:rPr lang="de-DE" sz="2800" b="1" strike="noStrike" spc="-1" dirty="0">
                <a:solidFill>
                  <a:srgbClr val="203864"/>
                </a:solidFill>
                <a:latin typeface="Arial"/>
                <a:ea typeface="Arial"/>
              </a:rPr>
              <a:t>Was ist eine Gesundheits-App? (2)</a:t>
            </a:r>
            <a:endParaRPr lang="el-GR" dirty="0"/>
          </a:p>
        </p:txBody>
      </p:sp>
      <p:sp>
        <p:nvSpPr>
          <p:cNvPr id="6" name="Θέση κειμένου 5">
            <a:extLst>
              <a:ext uri="{FF2B5EF4-FFF2-40B4-BE49-F238E27FC236}">
                <a16:creationId xmlns:a16="http://schemas.microsoft.com/office/drawing/2014/main" id="{0FCA685F-3318-245F-A2D6-387618BF7C82}"/>
              </a:ext>
            </a:extLst>
          </p:cNvPr>
          <p:cNvSpPr>
            <a:spLocks noGrp="1"/>
          </p:cNvSpPr>
          <p:nvPr>
            <p:ph type="body" idx="1"/>
          </p:nvPr>
        </p:nvSpPr>
        <p:spPr>
          <a:xfrm>
            <a:off x="557999" y="1799999"/>
            <a:ext cx="7867544" cy="4866000"/>
          </a:xfrm>
        </p:spPr>
        <p:txBody>
          <a:bodyPr>
            <a:normAutofit fontScale="85000" lnSpcReduction="10000"/>
          </a:bodyPr>
          <a:lstStyle/>
          <a:p>
            <a:pPr marL="228600" lvl="0" indent="-215900" rtl="0">
              <a:lnSpc>
                <a:spcPct val="150000"/>
              </a:lnSpc>
              <a:spcBef>
                <a:spcPts val="600"/>
              </a:spcBef>
              <a:spcAft>
                <a:spcPts val="0"/>
              </a:spcAft>
              <a:buSzPts val="2200"/>
              <a:buChar char="▪"/>
            </a:pPr>
            <a:r>
              <a:rPr lang="de-DE" dirty="0"/>
              <a:t>Gesundheits-Apps können die Gesundheit fördern und der primären Krankheitsprävention dienen sowie Menschen mit chronischen Krankheiten dabei helfen, ihre medizinischen Zustände zu verwalten oder die Behandlungstreue zu verbessern. Darüber hinaus bieten Apps die Möglichkeit, die Autonomie der </a:t>
            </a:r>
            <a:r>
              <a:rPr lang="de-DE" dirty="0" err="1"/>
              <a:t>Patient:innen</a:t>
            </a:r>
            <a:r>
              <a:rPr lang="de-DE" dirty="0"/>
              <a:t> zu erhöhen. </a:t>
            </a:r>
          </a:p>
          <a:p>
            <a:pPr marL="228600" lvl="0" indent="-215900" rtl="0">
              <a:lnSpc>
                <a:spcPct val="150000"/>
              </a:lnSpc>
              <a:spcBef>
                <a:spcPts val="600"/>
              </a:spcBef>
              <a:spcAft>
                <a:spcPts val="0"/>
              </a:spcAft>
              <a:buSzPts val="2200"/>
              <a:buChar char="▪"/>
            </a:pPr>
            <a:r>
              <a:rPr lang="de-DE" dirty="0"/>
              <a:t>Apps können nicht nur dazu beitragen, die Gesundheit zu verbessern oder zu überwachen, sondern auch eine wichtige Rolle in der Gesundheitsökonomie spielen, da sie helfen können, Kosten zu sparen und den Nutzeffekt der Gesundheitssysteme zu steigern.</a:t>
            </a:r>
          </a:p>
        </p:txBody>
      </p:sp>
      <p:sp>
        <p:nvSpPr>
          <p:cNvPr id="12" name="Google Shape;276;g1f204218ebb_0_373">
            <a:extLst>
              <a:ext uri="{FF2B5EF4-FFF2-40B4-BE49-F238E27FC236}">
                <a16:creationId xmlns:a16="http://schemas.microsoft.com/office/drawing/2014/main" id="{1AB1E632-BA41-F1EE-2A0F-AD6D8318CDF7}"/>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dirty="0">
                <a:solidFill>
                  <a:schemeClr val="lt1"/>
                </a:solidFill>
                <a:latin typeface="Calibri"/>
                <a:ea typeface="Calibri"/>
                <a:cs typeface="Calibri"/>
                <a:sym typeface="Calibri"/>
              </a:rPr>
              <a:t>1.1.2 </a:t>
            </a:r>
            <a:r>
              <a:rPr lang="en-US" dirty="0" err="1">
                <a:solidFill>
                  <a:schemeClr val="lt1"/>
                </a:solidFill>
                <a:latin typeface="Calibri"/>
                <a:ea typeface="Calibri"/>
                <a:cs typeface="Calibri"/>
                <a:sym typeface="Calibri"/>
              </a:rPr>
              <a:t>Hauptkonzepte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zu</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Gesundheits</a:t>
            </a:r>
            <a:r>
              <a:rPr lang="en-US" dirty="0">
                <a:solidFill>
                  <a:schemeClr val="lt1"/>
                </a:solidFill>
                <a:latin typeface="Calibri"/>
                <a:ea typeface="Calibri"/>
                <a:cs typeface="Calibri"/>
                <a:sym typeface="Calibri"/>
              </a:rPr>
              <a:t>-Apps</a:t>
            </a:r>
            <a:endParaRPr dirty="0">
              <a:solidFill>
                <a:schemeClr val="lt1"/>
              </a:solidFill>
              <a:latin typeface="Calibri"/>
              <a:ea typeface="Calibri"/>
              <a:cs typeface="Calibri"/>
              <a:sym typeface="Calibri"/>
            </a:endParaRPr>
          </a:p>
        </p:txBody>
      </p:sp>
      <p:pic>
        <p:nvPicPr>
          <p:cNvPr id="2" name="Picture 2" descr="Medizinisch, Die Gesundheit, Arzt">
            <a:extLst>
              <a:ext uri="{FF2B5EF4-FFF2-40B4-BE49-F238E27FC236}">
                <a16:creationId xmlns:a16="http://schemas.microsoft.com/office/drawing/2014/main" id="{930FA721-7363-9694-2FAA-D611CD4B7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9856" y="2102895"/>
            <a:ext cx="2905017" cy="298428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60;p5">
            <a:extLst>
              <a:ext uri="{FF2B5EF4-FFF2-40B4-BE49-F238E27FC236}">
                <a16:creationId xmlns:a16="http://schemas.microsoft.com/office/drawing/2014/main" id="{8A468CA2-C137-DA81-25B9-B22AC8437701}"/>
              </a:ext>
            </a:extLst>
          </p:cNvPr>
          <p:cNvSpPr/>
          <p:nvPr/>
        </p:nvSpPr>
        <p:spPr>
          <a:xfrm>
            <a:off x="3418577" y="650389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Quelle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Palabay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5195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1B7C57-4189-7FEA-8C50-556DA1AE479D}"/>
              </a:ext>
            </a:extLst>
          </p:cNvPr>
          <p:cNvSpPr>
            <a:spLocks noGrp="1"/>
          </p:cNvSpPr>
          <p:nvPr>
            <p:ph type="title"/>
          </p:nvPr>
        </p:nvSpPr>
        <p:spPr/>
        <p:txBody>
          <a:bodyPr/>
          <a:lstStyle/>
          <a:p>
            <a:r>
              <a:rPr lang="de-DE" sz="2800" dirty="0">
                <a:latin typeface="Arial"/>
                <a:ea typeface="Arial"/>
                <a:cs typeface="Arial"/>
                <a:sym typeface="Arial"/>
              </a:rPr>
              <a:t>Was das </a:t>
            </a:r>
            <a:r>
              <a:rPr lang="de-DE" sz="2800" dirty="0" err="1">
                <a:latin typeface="Arial"/>
                <a:ea typeface="Arial"/>
                <a:cs typeface="Arial"/>
                <a:sym typeface="Arial"/>
              </a:rPr>
              <a:t>Mig</a:t>
            </a:r>
            <a:r>
              <a:rPr lang="de-DE" sz="2800" dirty="0">
                <a:latin typeface="Arial"/>
                <a:ea typeface="Arial"/>
                <a:cs typeface="Arial"/>
                <a:sym typeface="Arial"/>
              </a:rPr>
              <a:t>-Health App-Programm bietet (1)</a:t>
            </a:r>
            <a:endParaRPr lang="el-GR" dirty="0"/>
          </a:p>
        </p:txBody>
      </p:sp>
      <p:sp>
        <p:nvSpPr>
          <p:cNvPr id="3" name="Θέση κειμένου 2">
            <a:extLst>
              <a:ext uri="{FF2B5EF4-FFF2-40B4-BE49-F238E27FC236}">
                <a16:creationId xmlns:a16="http://schemas.microsoft.com/office/drawing/2014/main" id="{F0615DE7-673F-2313-5498-A7A0AC43BA4A}"/>
              </a:ext>
            </a:extLst>
          </p:cNvPr>
          <p:cNvSpPr>
            <a:spLocks noGrp="1"/>
          </p:cNvSpPr>
          <p:nvPr>
            <p:ph type="body" idx="1"/>
          </p:nvPr>
        </p:nvSpPr>
        <p:spPr>
          <a:xfrm>
            <a:off x="557998" y="1799999"/>
            <a:ext cx="6800745" cy="4866000"/>
          </a:xfrm>
        </p:spPr>
        <p:txBody>
          <a:bodyPr/>
          <a:lstStyle/>
          <a:p>
            <a:pPr marL="76320" indent="0">
              <a:lnSpc>
                <a:spcPct val="100000"/>
              </a:lnSpc>
              <a:spcBef>
                <a:spcPts val="601"/>
              </a:spcBef>
              <a:buNone/>
              <a:tabLst>
                <a:tab pos="0" algn="l"/>
              </a:tabLst>
            </a:pPr>
            <a:r>
              <a:rPr lang="de-DE" sz="2400" b="0" strike="noStrike" spc="-1" dirty="0">
                <a:solidFill>
                  <a:schemeClr val="dk1"/>
                </a:solidFill>
                <a:latin typeface="Calibri"/>
                <a:ea typeface="Calibri"/>
              </a:rPr>
              <a:t>Das Trainingsprogramm ist in eine Reihe von "Erfahrungsbasierten Trainingsaktivitäten" strukturiert, die in folgende Einheiten unterteilt sind:</a:t>
            </a:r>
            <a:endParaRPr lang="de-DE" sz="2400" b="0" strike="noStrike" spc="-1" dirty="0">
              <a:solidFill>
                <a:srgbClr val="000000"/>
              </a:solidFill>
              <a:latin typeface="Arial"/>
            </a:endParaRPr>
          </a:p>
          <a:p>
            <a:pPr marL="990720" lvl="1" indent="-457200">
              <a:lnSpc>
                <a:spcPct val="100000"/>
              </a:lnSpc>
              <a:spcBef>
                <a:spcPts val="601"/>
              </a:spcBef>
              <a:buClr>
                <a:srgbClr val="C01E24"/>
              </a:buClr>
              <a:buFont typeface="OpenSymbol"/>
              <a:buAutoNum type="arabicPeriod"/>
              <a:tabLst>
                <a:tab pos="0" algn="l"/>
              </a:tabLst>
            </a:pPr>
            <a:r>
              <a:rPr lang="de-DE" sz="2400" b="0" strike="noStrike" spc="-1" dirty="0">
                <a:solidFill>
                  <a:schemeClr val="dk1"/>
                </a:solidFill>
                <a:latin typeface="Calibri"/>
                <a:ea typeface="Calibri"/>
              </a:rPr>
              <a:t>Unterrichtseinheit</a:t>
            </a:r>
            <a:endParaRPr lang="de-DE" sz="2400" b="0" strike="noStrike" spc="-1" dirty="0">
              <a:solidFill>
                <a:srgbClr val="000000"/>
              </a:solidFill>
              <a:latin typeface="Arial"/>
            </a:endParaRPr>
          </a:p>
          <a:p>
            <a:pPr marL="990720" lvl="1" indent="-457200">
              <a:lnSpc>
                <a:spcPct val="100000"/>
              </a:lnSpc>
              <a:spcBef>
                <a:spcPts val="601"/>
              </a:spcBef>
              <a:buClr>
                <a:srgbClr val="C01E24"/>
              </a:buClr>
              <a:buFont typeface="OpenSymbol"/>
              <a:buAutoNum type="arabicPeriod"/>
              <a:tabLst>
                <a:tab pos="0" algn="l"/>
              </a:tabLst>
            </a:pPr>
            <a:r>
              <a:rPr lang="de-DE" sz="2400" b="0" strike="noStrike" spc="-1" dirty="0">
                <a:solidFill>
                  <a:schemeClr val="dk1"/>
                </a:solidFill>
                <a:latin typeface="Calibri"/>
                <a:ea typeface="Calibri"/>
              </a:rPr>
              <a:t>Erfahrungsbasierte Trainingseinheit</a:t>
            </a:r>
            <a:endParaRPr lang="de-DE" sz="2400" b="0" strike="noStrike" spc="-1" dirty="0">
              <a:solidFill>
                <a:srgbClr val="000000"/>
              </a:solidFill>
              <a:latin typeface="Arial"/>
            </a:endParaRPr>
          </a:p>
          <a:p>
            <a:pPr marL="990720" lvl="1" indent="-457200">
              <a:lnSpc>
                <a:spcPct val="100000"/>
              </a:lnSpc>
              <a:spcBef>
                <a:spcPts val="601"/>
              </a:spcBef>
              <a:buClr>
                <a:srgbClr val="C01E24"/>
              </a:buClr>
              <a:buFont typeface="OpenSymbol"/>
              <a:buAutoNum type="arabicPeriod"/>
              <a:tabLst>
                <a:tab pos="0" algn="l"/>
              </a:tabLst>
            </a:pPr>
            <a:r>
              <a:rPr lang="de-DE" sz="2400" b="0" strike="noStrike" spc="-1" dirty="0">
                <a:solidFill>
                  <a:schemeClr val="dk1"/>
                </a:solidFill>
                <a:latin typeface="Calibri"/>
                <a:ea typeface="Calibri"/>
              </a:rPr>
              <a:t>Selbstlernen unterstützt durch Online-Trainingswerkzeuge</a:t>
            </a:r>
            <a:endParaRPr lang="de-DE" sz="2400" b="0" strike="noStrike" spc="-1" dirty="0">
              <a:solidFill>
                <a:srgbClr val="000000"/>
              </a:solidFill>
              <a:latin typeface="Arial"/>
            </a:endParaRPr>
          </a:p>
          <a:p>
            <a:pPr marL="990720" lvl="1" indent="-457200">
              <a:lnSpc>
                <a:spcPct val="100000"/>
              </a:lnSpc>
              <a:spcBef>
                <a:spcPts val="601"/>
              </a:spcBef>
              <a:buClr>
                <a:srgbClr val="C01E24"/>
              </a:buClr>
              <a:buFont typeface="OpenSymbol"/>
              <a:buAutoNum type="arabicPeriod"/>
              <a:tabLst>
                <a:tab pos="0" algn="l"/>
              </a:tabLst>
            </a:pPr>
            <a:r>
              <a:rPr lang="de-DE" sz="2400" b="0" strike="noStrike" spc="-1" dirty="0">
                <a:solidFill>
                  <a:schemeClr val="dk1"/>
                </a:solidFill>
                <a:latin typeface="Calibri"/>
                <a:ea typeface="Calibri"/>
              </a:rPr>
              <a:t>Abschlusssitzung</a:t>
            </a:r>
            <a:endParaRPr lang="de-DE" sz="2400" b="0" strike="noStrike" spc="-1" dirty="0">
              <a:solidFill>
                <a:srgbClr val="000000"/>
              </a:solidFill>
              <a:latin typeface="Arial"/>
            </a:endParaRPr>
          </a:p>
        </p:txBody>
      </p:sp>
      <p:pic>
        <p:nvPicPr>
          <p:cNvPr id="4" name="Picture 2" descr="Kostenlos Person Hält Silber Android Smartphone Stock-Foto">
            <a:extLst>
              <a:ext uri="{FF2B5EF4-FFF2-40B4-BE49-F238E27FC236}">
                <a16:creationId xmlns:a16="http://schemas.microsoft.com/office/drawing/2014/main" id="{B783BF3A-BF2C-F46B-1165-9762F9611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927" y="1905109"/>
            <a:ext cx="3990161" cy="2657447"/>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60;p5">
            <a:extLst>
              <a:ext uri="{FF2B5EF4-FFF2-40B4-BE49-F238E27FC236}">
                <a16:creationId xmlns:a16="http://schemas.microsoft.com/office/drawing/2014/main" id="{0E5DADD5-761F-4A8B-83C8-0621519E9E9B}"/>
              </a:ext>
            </a:extLst>
          </p:cNvPr>
          <p:cNvSpPr/>
          <p:nvPr/>
        </p:nvSpPr>
        <p:spPr>
          <a:xfrm>
            <a:off x="3122000" y="652749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Pexels</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
        <p:nvSpPr>
          <p:cNvPr id="7" name="Google Shape;276;g1f204218ebb_0_373">
            <a:extLst>
              <a:ext uri="{FF2B5EF4-FFF2-40B4-BE49-F238E27FC236}">
                <a16:creationId xmlns:a16="http://schemas.microsoft.com/office/drawing/2014/main" id="{7D97C0BA-71EC-2786-6D5F-1CD82CF994EC}"/>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dirty="0">
                <a:solidFill>
                  <a:schemeClr val="lt1"/>
                </a:solidFill>
                <a:latin typeface="Calibri"/>
                <a:ea typeface="Calibri"/>
                <a:cs typeface="Calibri"/>
                <a:sym typeface="Calibri"/>
              </a:rPr>
              <a:t>1.1.2 </a:t>
            </a:r>
            <a:r>
              <a:rPr lang="en-US" dirty="0" err="1">
                <a:solidFill>
                  <a:schemeClr val="lt1"/>
                </a:solidFill>
                <a:latin typeface="Calibri"/>
                <a:ea typeface="Calibri"/>
                <a:cs typeface="Calibri"/>
                <a:sym typeface="Calibri"/>
              </a:rPr>
              <a:t>Hauptkonzepte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zu</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Gesundheits</a:t>
            </a:r>
            <a:r>
              <a:rPr lang="en-US" dirty="0">
                <a:solidFill>
                  <a:schemeClr val="lt1"/>
                </a:solidFill>
                <a:latin typeface="Calibri"/>
                <a:ea typeface="Calibri"/>
                <a:cs typeface="Calibri"/>
                <a:sym typeface="Calibri"/>
              </a:rPr>
              <a:t>-Apps</a:t>
            </a:r>
            <a:endParaRPr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74900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a:extLst>
              <a:ext uri="{28A0092B-C50C-407E-A947-70E740481C1C}">
                <a14:useLocalDpi xmlns:a14="http://schemas.microsoft.com/office/drawing/2010/main" val="0"/>
              </a:ext>
            </a:extLst>
          </a:blip>
          <a:srcRect l="10556" t="10000" r="9444" b="9814"/>
          <a:stretch/>
        </p:blipFill>
        <p:spPr>
          <a:xfrm>
            <a:off x="7694368" y="1791344"/>
            <a:ext cx="4257664" cy="4267520"/>
          </a:xfrm>
          <a:prstGeom prst="rect">
            <a:avLst/>
          </a:prstGeom>
        </p:spPr>
      </p:pic>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01570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Clr>
                <a:srgbClr val="C00000"/>
              </a:buClr>
              <a:buSzPts val="3400"/>
              <a:buFont typeface="Calibri"/>
              <a:buNone/>
            </a:pPr>
            <a:r>
              <a:rPr lang="en-US" sz="7200" dirty="0">
                <a:solidFill>
                  <a:srgbClr val="C00000"/>
                </a:solidFill>
                <a:latin typeface="Calibri Light" panose="020F0302020204030204" pitchFamily="34" charset="0"/>
                <a:ea typeface="Calibri"/>
                <a:cs typeface="Calibri Light" panose="020F0302020204030204" pitchFamily="34" charset="0"/>
                <a:sym typeface="Calibri"/>
              </a:rPr>
              <a:t>1</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de-DE" sz="4000" b="1" dirty="0">
                <a:solidFill>
                  <a:schemeClr val="dk1"/>
                </a:solidFill>
                <a:latin typeface="Calibri Light" panose="020F0302020204030204" pitchFamily="34" charset="0"/>
                <a:ea typeface="Calibri"/>
                <a:cs typeface="Calibri Light" panose="020F0302020204030204" pitchFamily="34" charset="0"/>
                <a:sym typeface="Calibri"/>
              </a:rPr>
              <a:t>Allgemeines Bewusstsein über die Relevanz von Selbstmanagement und Gesundheits-Apps​</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Tree>
    <p:extLst>
      <p:ext uri="{BB962C8B-B14F-4D97-AF65-F5344CB8AC3E}">
        <p14:creationId xmlns:p14="http://schemas.microsoft.com/office/powerpoint/2010/main" val="803428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1B7C57-4189-7FEA-8C50-556DA1AE479D}"/>
              </a:ext>
            </a:extLst>
          </p:cNvPr>
          <p:cNvSpPr>
            <a:spLocks noGrp="1"/>
          </p:cNvSpPr>
          <p:nvPr>
            <p:ph type="title"/>
          </p:nvPr>
        </p:nvSpPr>
        <p:spPr/>
        <p:txBody>
          <a:bodyPr/>
          <a:lstStyle/>
          <a:p>
            <a:r>
              <a:rPr lang="de-DE" sz="2800" b="1" strike="noStrike" spc="-1" dirty="0">
                <a:solidFill>
                  <a:srgbClr val="203864"/>
                </a:solidFill>
                <a:latin typeface="Arial"/>
                <a:ea typeface="Arial"/>
              </a:rPr>
              <a:t>Was das </a:t>
            </a:r>
            <a:r>
              <a:rPr lang="de-DE" sz="2800" b="1" strike="noStrike" spc="-1" dirty="0" err="1">
                <a:solidFill>
                  <a:srgbClr val="203864"/>
                </a:solidFill>
                <a:latin typeface="Arial"/>
                <a:ea typeface="Arial"/>
              </a:rPr>
              <a:t>Mig</a:t>
            </a:r>
            <a:r>
              <a:rPr lang="de-DE" sz="2800" b="1" strike="noStrike" spc="-1" dirty="0">
                <a:solidFill>
                  <a:srgbClr val="203864"/>
                </a:solidFill>
                <a:latin typeface="Arial"/>
                <a:ea typeface="Arial"/>
              </a:rPr>
              <a:t>-Health App-Programm bietet (2)</a:t>
            </a:r>
            <a:endParaRPr lang="el-GR" dirty="0"/>
          </a:p>
        </p:txBody>
      </p:sp>
      <p:sp>
        <p:nvSpPr>
          <p:cNvPr id="3" name="Θέση κειμένου 2">
            <a:extLst>
              <a:ext uri="{FF2B5EF4-FFF2-40B4-BE49-F238E27FC236}">
                <a16:creationId xmlns:a16="http://schemas.microsoft.com/office/drawing/2014/main" id="{F0615DE7-673F-2313-5498-A7A0AC43BA4A}"/>
              </a:ext>
            </a:extLst>
          </p:cNvPr>
          <p:cNvSpPr>
            <a:spLocks noGrp="1"/>
          </p:cNvSpPr>
          <p:nvPr>
            <p:ph type="body" idx="1"/>
          </p:nvPr>
        </p:nvSpPr>
        <p:spPr>
          <a:xfrm>
            <a:off x="557998" y="1799999"/>
            <a:ext cx="6800745" cy="4866000"/>
          </a:xfrm>
        </p:spPr>
        <p:txBody>
          <a:bodyPr>
            <a:normAutofit fontScale="85000" lnSpcReduction="20000"/>
          </a:bodyPr>
          <a:lstStyle/>
          <a:p>
            <a:pPr marL="7632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tab pos="0" algn="l"/>
              </a:tabLst>
              <a:defRPr/>
            </a:pPr>
            <a:r>
              <a:rPr kumimoji="0" lang="de-DE" sz="3300" b="1" i="0" u="none" strike="noStrike" kern="1200" cap="none" spc="-1" normalizeH="0" baseline="0" noProof="0" dirty="0">
                <a:ln>
                  <a:noFill/>
                </a:ln>
                <a:solidFill>
                  <a:srgbClr val="000000"/>
                </a:solidFill>
                <a:effectLst/>
                <a:uLnTx/>
                <a:uFillTx/>
                <a:latin typeface="Calibri"/>
                <a:ea typeface="Calibri"/>
              </a:rPr>
              <a:t>1. Unterrichtseinheit</a:t>
            </a:r>
            <a:endParaRPr kumimoji="0" lang="de-DE" sz="3300" b="0" i="0" u="none" strike="noStrike" kern="1200" cap="none" spc="-1" normalizeH="0" baseline="0" noProof="0" dirty="0">
              <a:ln>
                <a:noFill/>
              </a:ln>
              <a:solidFill>
                <a:srgbClr val="000000"/>
              </a:solidFill>
              <a:effectLst/>
              <a:uLnTx/>
              <a:uFillTx/>
              <a:latin typeface="Arial"/>
            </a:endParaRPr>
          </a:p>
          <a:p>
            <a:pPr marL="7632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Calibri"/>
              </a:rPr>
              <a:t>Sitzung, in der ein Trainer die Teilnehmenden mit den Hauptinhalten zum Thema der Erfahrungsbasierten Aktivität vertraut macht. Dies kann "</a:t>
            </a:r>
            <a:r>
              <a:rPr kumimoji="0" lang="de-DE" sz="2400" b="0" i="0" u="none" strike="noStrike" kern="1200" cap="none" spc="-1" normalizeH="0" baseline="0" noProof="0" dirty="0" err="1">
                <a:ln>
                  <a:noFill/>
                </a:ln>
                <a:solidFill>
                  <a:srgbClr val="000000"/>
                </a:solidFill>
                <a:effectLst/>
                <a:uLnTx/>
                <a:uFillTx/>
                <a:latin typeface="Calibri"/>
                <a:ea typeface="Calibri"/>
              </a:rPr>
              <a:t>face</a:t>
            </a:r>
            <a:r>
              <a:rPr kumimoji="0" lang="de-DE" sz="2400" b="0" i="0" u="none" strike="noStrike" kern="1200" cap="none" spc="-1" normalizeH="0" baseline="0" noProof="0" dirty="0">
                <a:ln>
                  <a:noFill/>
                </a:ln>
                <a:solidFill>
                  <a:srgbClr val="000000"/>
                </a:solidFill>
                <a:effectLst/>
                <a:uLnTx/>
                <a:uFillTx/>
                <a:latin typeface="Calibri"/>
                <a:ea typeface="Calibri"/>
              </a:rPr>
              <a:t> </a:t>
            </a:r>
            <a:r>
              <a:rPr kumimoji="0" lang="de-DE" sz="2400" b="0" i="0" u="none" strike="noStrike" kern="1200" cap="none" spc="-1" normalizeH="0" baseline="0" noProof="0" dirty="0" err="1">
                <a:ln>
                  <a:noFill/>
                </a:ln>
                <a:solidFill>
                  <a:srgbClr val="000000"/>
                </a:solidFill>
                <a:effectLst/>
                <a:uLnTx/>
                <a:uFillTx/>
                <a:latin typeface="Calibri"/>
                <a:ea typeface="Calibri"/>
              </a:rPr>
              <a:t>to</a:t>
            </a:r>
            <a:r>
              <a:rPr kumimoji="0" lang="de-DE" sz="2400" b="0" i="0" u="none" strike="noStrike" kern="1200" cap="none" spc="-1" normalizeH="0" baseline="0" noProof="0" dirty="0">
                <a:ln>
                  <a:noFill/>
                </a:ln>
                <a:solidFill>
                  <a:srgbClr val="000000"/>
                </a:solidFill>
                <a:effectLst/>
                <a:uLnTx/>
                <a:uFillTx/>
                <a:latin typeface="Calibri"/>
                <a:ea typeface="Calibri"/>
              </a:rPr>
              <a:t> </a:t>
            </a:r>
            <a:r>
              <a:rPr kumimoji="0" lang="de-DE" sz="2400" b="0" i="0" u="none" strike="noStrike" kern="1200" cap="none" spc="-1" normalizeH="0" baseline="0" noProof="0" dirty="0" err="1">
                <a:ln>
                  <a:noFill/>
                </a:ln>
                <a:solidFill>
                  <a:srgbClr val="000000"/>
                </a:solidFill>
                <a:effectLst/>
                <a:uLnTx/>
                <a:uFillTx/>
                <a:latin typeface="Calibri"/>
                <a:ea typeface="Calibri"/>
              </a:rPr>
              <a:t>face</a:t>
            </a:r>
            <a:r>
              <a:rPr kumimoji="0" lang="de-DE" sz="2400" b="0" i="0" u="none" strike="noStrike" kern="1200" cap="none" spc="-1" normalizeH="0" baseline="0" noProof="0" dirty="0">
                <a:ln>
                  <a:noFill/>
                </a:ln>
                <a:solidFill>
                  <a:srgbClr val="000000"/>
                </a:solidFill>
                <a:effectLst/>
                <a:uLnTx/>
                <a:uFillTx/>
                <a:latin typeface="Calibri"/>
                <a:ea typeface="Calibri"/>
              </a:rPr>
              <a:t>" oder mit Hilfe von E-Learning-Tools erfolgen. Die Sitzung umfasst die folgenden Gruppendynamiken:</a:t>
            </a:r>
            <a:endParaRPr kumimoji="0" lang="de-DE" sz="2400" b="0" i="0" u="none" strike="noStrike" kern="1200" cap="none" spc="-1" normalizeH="0" baseline="0" noProof="0" dirty="0">
              <a:ln>
                <a:noFill/>
              </a:ln>
              <a:solidFill>
                <a:srgbClr val="000000"/>
              </a:solidFill>
              <a:effectLst/>
              <a:uLnTx/>
              <a:uFillTx/>
              <a:latin typeface="Arial"/>
            </a:endParaRPr>
          </a:p>
          <a:p>
            <a:pPr marL="343080" marR="0" lvl="0" indent="-343080" algn="just" defTabSz="914400" rtl="0" eaLnBrk="1" fontAlgn="auto" latinLnBrk="0" hangingPunct="1">
              <a:lnSpc>
                <a:spcPct val="150000"/>
              </a:lnSpc>
              <a:spcBef>
                <a:spcPts val="1199"/>
              </a:spcBef>
              <a:spcAft>
                <a:spcPts val="0"/>
              </a:spcAft>
              <a:buClr>
                <a:srgbClr val="C01E24"/>
              </a:buClr>
              <a:buSzTx/>
              <a:buFont typeface="Wingdings" charset="2"/>
              <a:buChar char=""/>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Calibri"/>
              </a:rPr>
              <a:t>Warum dieses Gesundheitsfeld relevant ist, sowie bewährte Praktiken</a:t>
            </a:r>
            <a:endParaRPr kumimoji="0" lang="de-DE" sz="2400" b="0" i="0" u="none" strike="noStrike" kern="1200" cap="none" spc="-1" normalizeH="0" baseline="0" noProof="0" dirty="0">
              <a:ln>
                <a:noFill/>
              </a:ln>
              <a:solidFill>
                <a:srgbClr val="000000"/>
              </a:solidFill>
              <a:effectLst/>
              <a:uLnTx/>
              <a:uFillTx/>
              <a:latin typeface="Arial"/>
            </a:endParaRPr>
          </a:p>
          <a:p>
            <a:pPr marL="343080" marR="0" lvl="0" indent="-343080" algn="just" defTabSz="914400" rtl="0" eaLnBrk="1" fontAlgn="auto" latinLnBrk="0" hangingPunct="1">
              <a:lnSpc>
                <a:spcPct val="150000"/>
              </a:lnSpc>
              <a:spcBef>
                <a:spcPts val="1199"/>
              </a:spcBef>
              <a:spcAft>
                <a:spcPts val="0"/>
              </a:spcAft>
              <a:buClr>
                <a:srgbClr val="C01E24"/>
              </a:buClr>
              <a:buSzTx/>
              <a:buFont typeface="Wingdings" charset="2"/>
              <a:buChar char=""/>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Calibri"/>
              </a:rPr>
              <a:t>Wie Gesundheits-Apps die Selbstverwaltung in diesem Bereich des Gesundheitswesens unterstützen können.</a:t>
            </a:r>
            <a:endParaRPr kumimoji="0" lang="de-DE" sz="2400" b="0" i="0" u="none" strike="noStrike" kern="1200" cap="none" spc="-1" normalizeH="0" baseline="0" noProof="0" dirty="0">
              <a:ln>
                <a:noFill/>
              </a:ln>
              <a:solidFill>
                <a:srgbClr val="000000"/>
              </a:solidFill>
              <a:effectLst/>
              <a:uLnTx/>
              <a:uFillTx/>
              <a:latin typeface="Arial"/>
            </a:endParaRPr>
          </a:p>
        </p:txBody>
      </p:sp>
      <p:sp>
        <p:nvSpPr>
          <p:cNvPr id="6" name="Google Shape;276;g1f204218ebb_0_373">
            <a:extLst>
              <a:ext uri="{FF2B5EF4-FFF2-40B4-BE49-F238E27FC236}">
                <a16:creationId xmlns:a16="http://schemas.microsoft.com/office/drawing/2014/main" id="{7D97C0BA-71EC-2786-6D5F-1CD82CF994EC}"/>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dirty="0">
                <a:solidFill>
                  <a:schemeClr val="lt1"/>
                </a:solidFill>
                <a:latin typeface="Calibri"/>
                <a:ea typeface="Calibri"/>
                <a:cs typeface="Calibri"/>
                <a:sym typeface="Calibri"/>
              </a:rPr>
              <a:t>1.1.2 </a:t>
            </a:r>
            <a:r>
              <a:rPr lang="en-US" dirty="0" err="1">
                <a:solidFill>
                  <a:schemeClr val="lt1"/>
                </a:solidFill>
                <a:latin typeface="Calibri"/>
                <a:ea typeface="Calibri"/>
                <a:cs typeface="Calibri"/>
                <a:sym typeface="Calibri"/>
              </a:rPr>
              <a:t>Hauptkonzepte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zu</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Gesundheits</a:t>
            </a:r>
            <a:r>
              <a:rPr lang="en-US" dirty="0">
                <a:solidFill>
                  <a:schemeClr val="lt1"/>
                </a:solidFill>
                <a:latin typeface="Calibri"/>
                <a:ea typeface="Calibri"/>
                <a:cs typeface="Calibri"/>
                <a:sym typeface="Calibri"/>
              </a:rPr>
              <a:t>-Apps</a:t>
            </a:r>
            <a:endParaRPr dirty="0">
              <a:solidFill>
                <a:schemeClr val="lt1"/>
              </a:solidFill>
              <a:latin typeface="Calibri"/>
              <a:ea typeface="Calibri"/>
              <a:cs typeface="Calibri"/>
              <a:sym typeface="Calibri"/>
            </a:endParaRPr>
          </a:p>
        </p:txBody>
      </p:sp>
      <p:pic>
        <p:nvPicPr>
          <p:cNvPr id="7"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CF4CE49-CA27-2655-8141-DD13CD283AE7}"/>
              </a:ext>
            </a:extLst>
          </p:cNvPr>
          <p:cNvPicPr preferRelativeResize="0"/>
          <p:nvPr/>
        </p:nvPicPr>
        <p:blipFill rotWithShape="1">
          <a:blip r:embed="rId3">
            <a:alphaModFix/>
          </a:blip>
          <a:srcRect/>
          <a:stretch/>
        </p:blipFill>
        <p:spPr>
          <a:xfrm>
            <a:off x="10099222" y="2048565"/>
            <a:ext cx="1875453" cy="3355415"/>
          </a:xfrm>
          <a:prstGeom prst="rect">
            <a:avLst/>
          </a:prstGeom>
          <a:noFill/>
          <a:ln>
            <a:noFill/>
          </a:ln>
        </p:spPr>
      </p:pic>
    </p:spTree>
    <p:extLst>
      <p:ext uri="{BB962C8B-B14F-4D97-AF65-F5344CB8AC3E}">
        <p14:creationId xmlns:p14="http://schemas.microsoft.com/office/powerpoint/2010/main" val="4036571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1B7C57-4189-7FEA-8C50-556DA1AE479D}"/>
              </a:ext>
            </a:extLst>
          </p:cNvPr>
          <p:cNvSpPr>
            <a:spLocks noGrp="1"/>
          </p:cNvSpPr>
          <p:nvPr>
            <p:ph type="title"/>
          </p:nvPr>
        </p:nvSpPr>
        <p:spPr/>
        <p:txBody>
          <a:bodyPr/>
          <a:lstStyle/>
          <a:p>
            <a:r>
              <a:rPr lang="de-DE" sz="2800" dirty="0">
                <a:latin typeface="Arial"/>
                <a:ea typeface="Arial"/>
                <a:cs typeface="Arial"/>
                <a:sym typeface="Arial"/>
              </a:rPr>
              <a:t>Was das </a:t>
            </a:r>
            <a:r>
              <a:rPr lang="de-DE" sz="2800" dirty="0" err="1">
                <a:latin typeface="Arial"/>
                <a:ea typeface="Arial"/>
                <a:cs typeface="Arial"/>
                <a:sym typeface="Arial"/>
              </a:rPr>
              <a:t>Mig</a:t>
            </a:r>
            <a:r>
              <a:rPr lang="de-DE" sz="2800" dirty="0">
                <a:latin typeface="Arial"/>
                <a:ea typeface="Arial"/>
                <a:cs typeface="Arial"/>
                <a:sym typeface="Arial"/>
              </a:rPr>
              <a:t>-Health App-Programm bietet (3)</a:t>
            </a:r>
            <a:endParaRPr lang="el-GR" dirty="0"/>
          </a:p>
        </p:txBody>
      </p:sp>
      <p:sp>
        <p:nvSpPr>
          <p:cNvPr id="3" name="Θέση κειμένου 2">
            <a:extLst>
              <a:ext uri="{FF2B5EF4-FFF2-40B4-BE49-F238E27FC236}">
                <a16:creationId xmlns:a16="http://schemas.microsoft.com/office/drawing/2014/main" id="{F0615DE7-673F-2313-5498-A7A0AC43BA4A}"/>
              </a:ext>
            </a:extLst>
          </p:cNvPr>
          <p:cNvSpPr>
            <a:spLocks noGrp="1"/>
          </p:cNvSpPr>
          <p:nvPr>
            <p:ph type="body" idx="1"/>
          </p:nvPr>
        </p:nvSpPr>
        <p:spPr>
          <a:xfrm>
            <a:off x="557998" y="1799999"/>
            <a:ext cx="6800745" cy="4866000"/>
          </a:xfrm>
        </p:spPr>
        <p:txBody>
          <a:bodyPr>
            <a:normAutofit fontScale="70000" lnSpcReduction="20000"/>
          </a:bodyPr>
          <a:lstStyle/>
          <a:p>
            <a:pPr marL="76320" indent="0" algn="just">
              <a:lnSpc>
                <a:spcPct val="150000"/>
              </a:lnSpc>
              <a:buNone/>
              <a:tabLst>
                <a:tab pos="0" algn="l"/>
              </a:tabLst>
            </a:pPr>
            <a:r>
              <a:rPr lang="de-DE" sz="4800" b="1" strike="noStrike" spc="-1" dirty="0">
                <a:solidFill>
                  <a:schemeClr val="dk1"/>
                </a:solidFill>
                <a:latin typeface="Calibri"/>
                <a:ea typeface="Calibri"/>
              </a:rPr>
              <a:t>2. </a:t>
            </a:r>
            <a:r>
              <a:rPr lang="de-DE" sz="4000" b="1" strike="noStrike" spc="-1" dirty="0">
                <a:solidFill>
                  <a:schemeClr val="dk1"/>
                </a:solidFill>
                <a:latin typeface="Calibri"/>
                <a:ea typeface="Calibri"/>
              </a:rPr>
              <a:t> Erfahrungsbasierte Trainingseinheit</a:t>
            </a:r>
            <a:endParaRPr lang="de-DE" sz="4000" b="0" strike="noStrike" spc="-1" dirty="0">
              <a:solidFill>
                <a:srgbClr val="000000"/>
              </a:solidFill>
              <a:latin typeface="Arial"/>
            </a:endParaRPr>
          </a:p>
          <a:p>
            <a:pPr marL="76320" indent="0">
              <a:lnSpc>
                <a:spcPct val="150000"/>
              </a:lnSpc>
              <a:spcBef>
                <a:spcPts val="1199"/>
              </a:spcBef>
              <a:buNone/>
              <a:tabLst>
                <a:tab pos="0" algn="l"/>
              </a:tabLst>
            </a:pPr>
            <a:r>
              <a:rPr lang="de-DE" sz="3600" b="0" strike="noStrike" spc="-1" dirty="0">
                <a:solidFill>
                  <a:schemeClr val="dk1"/>
                </a:solidFill>
                <a:latin typeface="Calibri"/>
                <a:ea typeface="Calibri"/>
              </a:rPr>
              <a:t>Die Lernenden werden eingeladen, mindestens eine Gesundheits-App im entsprechenden Gesundheitsbereich auszuwählen. Anschließend werden sie von der Lehrkraft im Prozess des Testens und Anwendens der Gesundheits-App auf ihre eigene Gesundheits-/ Lebenssituation unterstützt.</a:t>
            </a:r>
            <a:endParaRPr lang="de-DE" sz="3600" b="0" strike="noStrike" spc="-1" dirty="0">
              <a:solidFill>
                <a:srgbClr val="000000"/>
              </a:solidFill>
              <a:latin typeface="Arial"/>
            </a:endParaRPr>
          </a:p>
        </p:txBody>
      </p:sp>
      <p:sp>
        <p:nvSpPr>
          <p:cNvPr id="6" name="Google Shape;276;g1f204218ebb_0_373">
            <a:extLst>
              <a:ext uri="{FF2B5EF4-FFF2-40B4-BE49-F238E27FC236}">
                <a16:creationId xmlns:a16="http://schemas.microsoft.com/office/drawing/2014/main" id="{7D97C0BA-71EC-2786-6D5F-1CD82CF994EC}"/>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dirty="0">
                <a:solidFill>
                  <a:schemeClr val="lt1"/>
                </a:solidFill>
                <a:latin typeface="Calibri"/>
                <a:ea typeface="Calibri"/>
                <a:cs typeface="Calibri"/>
                <a:sym typeface="Calibri"/>
              </a:rPr>
              <a:t>1.1.2 </a:t>
            </a:r>
            <a:r>
              <a:rPr lang="en-US" dirty="0" err="1">
                <a:solidFill>
                  <a:schemeClr val="lt1"/>
                </a:solidFill>
                <a:latin typeface="Calibri"/>
                <a:ea typeface="Calibri"/>
                <a:cs typeface="Calibri"/>
                <a:sym typeface="Calibri"/>
              </a:rPr>
              <a:t>Hauptkonzepte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zu</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Gesundheits</a:t>
            </a:r>
            <a:r>
              <a:rPr lang="en-US" dirty="0">
                <a:solidFill>
                  <a:schemeClr val="lt1"/>
                </a:solidFill>
                <a:latin typeface="Calibri"/>
                <a:ea typeface="Calibri"/>
                <a:cs typeface="Calibri"/>
                <a:sym typeface="Calibri"/>
              </a:rPr>
              <a:t>-Apps</a:t>
            </a:r>
            <a:endParaRPr dirty="0">
              <a:solidFill>
                <a:schemeClr val="lt1"/>
              </a:solidFill>
              <a:latin typeface="Calibri"/>
              <a:ea typeface="Calibri"/>
              <a:cs typeface="Calibri"/>
              <a:sym typeface="Calibri"/>
            </a:endParaRPr>
          </a:p>
        </p:txBody>
      </p:sp>
      <p:pic>
        <p:nvPicPr>
          <p:cNvPr id="7"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CF4CE49-CA27-2655-8141-DD13CD283AE7}"/>
              </a:ext>
            </a:extLst>
          </p:cNvPr>
          <p:cNvPicPr preferRelativeResize="0"/>
          <p:nvPr/>
        </p:nvPicPr>
        <p:blipFill rotWithShape="1">
          <a:blip r:embed="rId3">
            <a:alphaModFix/>
          </a:blip>
          <a:srcRect/>
          <a:stretch/>
        </p:blipFill>
        <p:spPr>
          <a:xfrm>
            <a:off x="10099222" y="2048565"/>
            <a:ext cx="1875453" cy="3355415"/>
          </a:xfrm>
          <a:prstGeom prst="rect">
            <a:avLst/>
          </a:prstGeom>
          <a:noFill/>
          <a:ln>
            <a:noFill/>
          </a:ln>
        </p:spPr>
      </p:pic>
    </p:spTree>
    <p:extLst>
      <p:ext uri="{BB962C8B-B14F-4D97-AF65-F5344CB8AC3E}">
        <p14:creationId xmlns:p14="http://schemas.microsoft.com/office/powerpoint/2010/main" val="3505330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1B7C57-4189-7FEA-8C50-556DA1AE479D}"/>
              </a:ext>
            </a:extLst>
          </p:cNvPr>
          <p:cNvSpPr>
            <a:spLocks noGrp="1"/>
          </p:cNvSpPr>
          <p:nvPr>
            <p:ph type="title"/>
          </p:nvPr>
        </p:nvSpPr>
        <p:spPr/>
        <p:txBody>
          <a:bodyPr/>
          <a:lstStyle/>
          <a:p>
            <a:r>
              <a:rPr lang="de-DE" sz="2800" b="1" strike="noStrike" spc="-1" dirty="0">
                <a:solidFill>
                  <a:srgbClr val="203864"/>
                </a:solidFill>
                <a:latin typeface="Arial"/>
                <a:ea typeface="Arial"/>
              </a:rPr>
              <a:t>Was das </a:t>
            </a:r>
            <a:r>
              <a:rPr lang="de-DE" sz="2800" b="1" strike="noStrike" spc="-1" dirty="0" err="1">
                <a:solidFill>
                  <a:srgbClr val="203864"/>
                </a:solidFill>
                <a:latin typeface="Arial"/>
                <a:ea typeface="Arial"/>
              </a:rPr>
              <a:t>Mig</a:t>
            </a:r>
            <a:r>
              <a:rPr lang="de-DE" sz="2800" b="1" strike="noStrike" spc="-1" dirty="0">
                <a:solidFill>
                  <a:srgbClr val="203864"/>
                </a:solidFill>
                <a:latin typeface="Arial"/>
                <a:ea typeface="Arial"/>
              </a:rPr>
              <a:t>-Health App-Programm bietet (4)</a:t>
            </a:r>
            <a:endParaRPr lang="el-GR" dirty="0"/>
          </a:p>
        </p:txBody>
      </p:sp>
      <p:sp>
        <p:nvSpPr>
          <p:cNvPr id="3" name="Θέση κειμένου 2">
            <a:extLst>
              <a:ext uri="{FF2B5EF4-FFF2-40B4-BE49-F238E27FC236}">
                <a16:creationId xmlns:a16="http://schemas.microsoft.com/office/drawing/2014/main" id="{F0615DE7-673F-2313-5498-A7A0AC43BA4A}"/>
              </a:ext>
            </a:extLst>
          </p:cNvPr>
          <p:cNvSpPr>
            <a:spLocks noGrp="1"/>
          </p:cNvSpPr>
          <p:nvPr>
            <p:ph type="body" idx="1"/>
          </p:nvPr>
        </p:nvSpPr>
        <p:spPr>
          <a:xfrm>
            <a:off x="557998" y="1799999"/>
            <a:ext cx="6800745" cy="4866000"/>
          </a:xfrm>
        </p:spPr>
        <p:txBody>
          <a:bodyPr>
            <a:normAutofit fontScale="70000" lnSpcReduction="20000"/>
          </a:bodyPr>
          <a:lstStyle/>
          <a:p>
            <a:pPr marL="76320" indent="0">
              <a:lnSpc>
                <a:spcPct val="150000"/>
              </a:lnSpc>
              <a:buNone/>
              <a:tabLst>
                <a:tab pos="0" algn="l"/>
              </a:tabLst>
            </a:pPr>
            <a:r>
              <a:rPr lang="de-DE" sz="4800" b="1" strike="noStrike" spc="-1" dirty="0">
                <a:solidFill>
                  <a:schemeClr val="dk1"/>
                </a:solidFill>
                <a:latin typeface="Calibri"/>
                <a:ea typeface="Calibri"/>
              </a:rPr>
              <a:t>3. </a:t>
            </a:r>
            <a:r>
              <a:rPr lang="de-DE" sz="4000" b="1" strike="noStrike" spc="-1" dirty="0">
                <a:solidFill>
                  <a:schemeClr val="dk1"/>
                </a:solidFill>
                <a:latin typeface="Calibri"/>
                <a:ea typeface="Calibri"/>
              </a:rPr>
              <a:t>Selbstlernsitzung unterstützt durch Online-Trainingswerkzeuge</a:t>
            </a:r>
            <a:endParaRPr lang="de-DE" sz="4000" b="0" strike="noStrike" spc="-1" dirty="0">
              <a:solidFill>
                <a:srgbClr val="000000"/>
              </a:solidFill>
              <a:latin typeface="Arial"/>
            </a:endParaRPr>
          </a:p>
          <a:p>
            <a:pPr marL="76320" indent="0" algn="just">
              <a:lnSpc>
                <a:spcPct val="150000"/>
              </a:lnSpc>
              <a:spcBef>
                <a:spcPts val="1199"/>
              </a:spcBef>
              <a:buNone/>
              <a:tabLst>
                <a:tab pos="0" algn="l"/>
              </a:tabLst>
            </a:pPr>
            <a:r>
              <a:rPr lang="de-DE" sz="3600" b="0" strike="noStrike" spc="-1" dirty="0">
                <a:solidFill>
                  <a:schemeClr val="dk1"/>
                </a:solidFill>
                <a:latin typeface="Calibri"/>
                <a:ea typeface="Calibri"/>
              </a:rPr>
              <a:t>Die Lernenden werden eingeladen, ihr Wissen durch ergänzende Lektüre und praktische Übungen zu vervollständigen und zu bewerten. Diese Übungen werden mit Unterstützung von E-Learning-Tools und der Lehrkraft durchgeführt.</a:t>
            </a:r>
            <a:endParaRPr lang="de-DE" sz="3600" b="0" strike="noStrike" spc="-1" dirty="0">
              <a:solidFill>
                <a:srgbClr val="000000"/>
              </a:solidFill>
              <a:latin typeface="Arial"/>
            </a:endParaRPr>
          </a:p>
          <a:p>
            <a:pPr marL="76320" indent="0">
              <a:lnSpc>
                <a:spcPct val="100000"/>
              </a:lnSpc>
              <a:spcBef>
                <a:spcPts val="601"/>
              </a:spcBef>
              <a:buNone/>
              <a:tabLst>
                <a:tab pos="0" algn="l"/>
              </a:tabLst>
            </a:pPr>
            <a:endParaRPr lang="de-DE" sz="3600" b="0" strike="noStrike" spc="-1" dirty="0">
              <a:solidFill>
                <a:srgbClr val="000000"/>
              </a:solidFill>
              <a:latin typeface="Arial"/>
            </a:endParaRPr>
          </a:p>
        </p:txBody>
      </p:sp>
      <p:sp>
        <p:nvSpPr>
          <p:cNvPr id="6" name="Google Shape;276;g1f204218ebb_0_373">
            <a:extLst>
              <a:ext uri="{FF2B5EF4-FFF2-40B4-BE49-F238E27FC236}">
                <a16:creationId xmlns:a16="http://schemas.microsoft.com/office/drawing/2014/main" id="{7D97C0BA-71EC-2786-6D5F-1CD82CF994EC}"/>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dirty="0">
                <a:solidFill>
                  <a:schemeClr val="lt1"/>
                </a:solidFill>
                <a:latin typeface="Calibri"/>
                <a:ea typeface="Calibri"/>
                <a:cs typeface="Calibri"/>
                <a:sym typeface="Calibri"/>
              </a:rPr>
              <a:t>1.1.2 </a:t>
            </a:r>
            <a:r>
              <a:rPr lang="en-US" dirty="0" err="1">
                <a:solidFill>
                  <a:schemeClr val="lt1"/>
                </a:solidFill>
                <a:latin typeface="Calibri"/>
                <a:ea typeface="Calibri"/>
                <a:cs typeface="Calibri"/>
                <a:sym typeface="Calibri"/>
              </a:rPr>
              <a:t>Hauptkonzepte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zu</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Gesundheits</a:t>
            </a:r>
            <a:r>
              <a:rPr lang="en-US" dirty="0">
                <a:solidFill>
                  <a:schemeClr val="lt1"/>
                </a:solidFill>
                <a:latin typeface="Calibri"/>
                <a:ea typeface="Calibri"/>
                <a:cs typeface="Calibri"/>
                <a:sym typeface="Calibri"/>
              </a:rPr>
              <a:t>-Apps</a:t>
            </a:r>
            <a:endParaRPr dirty="0">
              <a:solidFill>
                <a:schemeClr val="lt1"/>
              </a:solidFill>
              <a:latin typeface="Calibri"/>
              <a:ea typeface="Calibri"/>
              <a:cs typeface="Calibri"/>
              <a:sym typeface="Calibri"/>
            </a:endParaRPr>
          </a:p>
        </p:txBody>
      </p:sp>
      <p:pic>
        <p:nvPicPr>
          <p:cNvPr id="7"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CF4CE49-CA27-2655-8141-DD13CD283AE7}"/>
              </a:ext>
            </a:extLst>
          </p:cNvPr>
          <p:cNvPicPr preferRelativeResize="0"/>
          <p:nvPr/>
        </p:nvPicPr>
        <p:blipFill rotWithShape="1">
          <a:blip r:embed="rId3">
            <a:alphaModFix/>
          </a:blip>
          <a:srcRect/>
          <a:stretch/>
        </p:blipFill>
        <p:spPr>
          <a:xfrm>
            <a:off x="10099222" y="2048565"/>
            <a:ext cx="1875453" cy="3355415"/>
          </a:xfrm>
          <a:prstGeom prst="rect">
            <a:avLst/>
          </a:prstGeom>
          <a:noFill/>
          <a:ln>
            <a:noFill/>
          </a:ln>
        </p:spPr>
      </p:pic>
    </p:spTree>
    <p:extLst>
      <p:ext uri="{BB962C8B-B14F-4D97-AF65-F5344CB8AC3E}">
        <p14:creationId xmlns:p14="http://schemas.microsoft.com/office/powerpoint/2010/main" val="4142812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1B7C57-4189-7FEA-8C50-556DA1AE479D}"/>
              </a:ext>
            </a:extLst>
          </p:cNvPr>
          <p:cNvSpPr>
            <a:spLocks noGrp="1"/>
          </p:cNvSpPr>
          <p:nvPr>
            <p:ph type="title"/>
          </p:nvPr>
        </p:nvSpPr>
        <p:spPr/>
        <p:txBody>
          <a:bodyPr/>
          <a:lstStyle/>
          <a:p>
            <a:r>
              <a:rPr lang="de-DE" sz="2800" dirty="0">
                <a:latin typeface="Arial"/>
                <a:ea typeface="Arial"/>
                <a:cs typeface="Arial"/>
                <a:sym typeface="Arial"/>
              </a:rPr>
              <a:t>Was das </a:t>
            </a:r>
            <a:r>
              <a:rPr lang="de-DE" sz="2800" dirty="0" err="1">
                <a:latin typeface="Arial"/>
                <a:ea typeface="Arial"/>
                <a:cs typeface="Arial"/>
                <a:sym typeface="Arial"/>
              </a:rPr>
              <a:t>Mig</a:t>
            </a:r>
            <a:r>
              <a:rPr lang="de-DE" sz="2800" dirty="0">
                <a:latin typeface="Arial"/>
                <a:ea typeface="Arial"/>
                <a:cs typeface="Arial"/>
                <a:sym typeface="Arial"/>
              </a:rPr>
              <a:t>-Health App-Programm bietet (5)</a:t>
            </a:r>
            <a:endParaRPr lang="el-GR" dirty="0"/>
          </a:p>
        </p:txBody>
      </p:sp>
      <p:sp>
        <p:nvSpPr>
          <p:cNvPr id="3" name="Θέση κειμένου 2">
            <a:extLst>
              <a:ext uri="{FF2B5EF4-FFF2-40B4-BE49-F238E27FC236}">
                <a16:creationId xmlns:a16="http://schemas.microsoft.com/office/drawing/2014/main" id="{F0615DE7-673F-2313-5498-A7A0AC43BA4A}"/>
              </a:ext>
            </a:extLst>
          </p:cNvPr>
          <p:cNvSpPr>
            <a:spLocks noGrp="1"/>
          </p:cNvSpPr>
          <p:nvPr>
            <p:ph type="body" idx="1"/>
          </p:nvPr>
        </p:nvSpPr>
        <p:spPr>
          <a:xfrm>
            <a:off x="557998" y="1799999"/>
            <a:ext cx="6800745" cy="4866000"/>
          </a:xfrm>
        </p:spPr>
        <p:txBody>
          <a:bodyPr>
            <a:normAutofit/>
          </a:bodyPr>
          <a:lstStyle/>
          <a:p>
            <a:pPr marL="76320" indent="0">
              <a:lnSpc>
                <a:spcPct val="150000"/>
              </a:lnSpc>
              <a:buNone/>
              <a:tabLst>
                <a:tab pos="0" algn="l"/>
              </a:tabLst>
            </a:pPr>
            <a:r>
              <a:rPr lang="de-DE" sz="3600" b="1" strike="noStrike" spc="-1" dirty="0">
                <a:solidFill>
                  <a:schemeClr val="dk1"/>
                </a:solidFill>
                <a:latin typeface="Calibri"/>
                <a:ea typeface="Calibri"/>
              </a:rPr>
              <a:t>4. </a:t>
            </a:r>
            <a:r>
              <a:rPr lang="de-DE" sz="2800" b="1" strike="noStrike" spc="-1" dirty="0">
                <a:solidFill>
                  <a:schemeClr val="dk1"/>
                </a:solidFill>
                <a:latin typeface="Calibri"/>
                <a:ea typeface="Calibri"/>
              </a:rPr>
              <a:t>Abschluss</a:t>
            </a:r>
            <a:endParaRPr lang="de-DE" sz="2800" b="0" strike="noStrike" spc="-1" dirty="0">
              <a:solidFill>
                <a:srgbClr val="000000"/>
              </a:solidFill>
              <a:latin typeface="Arial"/>
            </a:endParaRPr>
          </a:p>
          <a:p>
            <a:pPr marL="76320" indent="0" algn="just">
              <a:lnSpc>
                <a:spcPct val="150000"/>
              </a:lnSpc>
              <a:spcBef>
                <a:spcPts val="1199"/>
              </a:spcBef>
              <a:buNone/>
              <a:tabLst>
                <a:tab pos="0" algn="l"/>
              </a:tabLst>
            </a:pPr>
            <a:r>
              <a:rPr lang="de-DE" b="0" strike="noStrike" spc="-1" dirty="0">
                <a:solidFill>
                  <a:schemeClr val="dk1"/>
                </a:solidFill>
                <a:latin typeface="Calibri"/>
                <a:ea typeface="Calibri"/>
              </a:rPr>
              <a:t>In dieser Sitzung werden die Lernenden eingeladen, ihre Erfahrungen mit der Verwendung von Gesundheits-Apps zu teilen.</a:t>
            </a:r>
            <a:endParaRPr lang="de-DE" b="0" strike="noStrike" spc="-1" dirty="0">
              <a:solidFill>
                <a:srgbClr val="000000"/>
              </a:solidFill>
              <a:latin typeface="Arial"/>
            </a:endParaRPr>
          </a:p>
        </p:txBody>
      </p:sp>
      <p:sp>
        <p:nvSpPr>
          <p:cNvPr id="6" name="Google Shape;276;g1f204218ebb_0_373">
            <a:extLst>
              <a:ext uri="{FF2B5EF4-FFF2-40B4-BE49-F238E27FC236}">
                <a16:creationId xmlns:a16="http://schemas.microsoft.com/office/drawing/2014/main" id="{7D97C0BA-71EC-2786-6D5F-1CD82CF994EC}"/>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dirty="0">
                <a:solidFill>
                  <a:schemeClr val="lt1"/>
                </a:solidFill>
                <a:latin typeface="Calibri"/>
                <a:ea typeface="Calibri"/>
                <a:cs typeface="Calibri"/>
                <a:sym typeface="Calibri"/>
              </a:rPr>
              <a:t>1.1.2 </a:t>
            </a:r>
            <a:r>
              <a:rPr lang="en-US" dirty="0" err="1">
                <a:solidFill>
                  <a:schemeClr val="lt1"/>
                </a:solidFill>
                <a:latin typeface="Calibri"/>
                <a:ea typeface="Calibri"/>
                <a:cs typeface="Calibri"/>
                <a:sym typeface="Calibri"/>
              </a:rPr>
              <a:t>Hauptkonzepte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zu</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Gesundheits</a:t>
            </a:r>
            <a:r>
              <a:rPr lang="en-US" dirty="0">
                <a:solidFill>
                  <a:schemeClr val="lt1"/>
                </a:solidFill>
                <a:latin typeface="Calibri"/>
                <a:ea typeface="Calibri"/>
                <a:cs typeface="Calibri"/>
                <a:sym typeface="Calibri"/>
              </a:rPr>
              <a:t>-Apps</a:t>
            </a:r>
            <a:endParaRPr dirty="0">
              <a:solidFill>
                <a:schemeClr val="lt1"/>
              </a:solidFill>
              <a:latin typeface="Calibri"/>
              <a:ea typeface="Calibri"/>
              <a:cs typeface="Calibri"/>
              <a:sym typeface="Calibri"/>
            </a:endParaRPr>
          </a:p>
        </p:txBody>
      </p:sp>
      <p:pic>
        <p:nvPicPr>
          <p:cNvPr id="7"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CF4CE49-CA27-2655-8141-DD13CD283AE7}"/>
              </a:ext>
            </a:extLst>
          </p:cNvPr>
          <p:cNvPicPr preferRelativeResize="0"/>
          <p:nvPr/>
        </p:nvPicPr>
        <p:blipFill rotWithShape="1">
          <a:blip r:embed="rId3">
            <a:alphaModFix/>
          </a:blip>
          <a:srcRect/>
          <a:stretch/>
        </p:blipFill>
        <p:spPr>
          <a:xfrm>
            <a:off x="10099222" y="2048565"/>
            <a:ext cx="1875453" cy="3355415"/>
          </a:xfrm>
          <a:prstGeom prst="rect">
            <a:avLst/>
          </a:prstGeom>
          <a:noFill/>
          <a:ln>
            <a:noFill/>
          </a:ln>
        </p:spPr>
      </p:pic>
    </p:spTree>
    <p:extLst>
      <p:ext uri="{BB962C8B-B14F-4D97-AF65-F5344CB8AC3E}">
        <p14:creationId xmlns:p14="http://schemas.microsoft.com/office/powerpoint/2010/main" val="1747603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3BEAD-A8A6-83F6-63A6-3C8090CF2C6E}"/>
              </a:ext>
            </a:extLst>
          </p:cNvPr>
          <p:cNvSpPr>
            <a:spLocks noGrp="1"/>
          </p:cNvSpPr>
          <p:nvPr>
            <p:ph type="title"/>
          </p:nvPr>
        </p:nvSpPr>
        <p:spPr/>
        <p:txBody>
          <a:bodyPr/>
          <a:lstStyle/>
          <a:p>
            <a:r>
              <a:rPr lang="de-DE" sz="2800" dirty="0">
                <a:latin typeface="Arial"/>
                <a:ea typeface="Arial"/>
                <a:cs typeface="Arial"/>
                <a:sym typeface="Arial"/>
              </a:rPr>
              <a:t>Was das </a:t>
            </a:r>
            <a:r>
              <a:rPr lang="de-DE" sz="2800" dirty="0" err="1">
                <a:latin typeface="Arial"/>
                <a:ea typeface="Arial"/>
                <a:cs typeface="Arial"/>
                <a:sym typeface="Arial"/>
              </a:rPr>
              <a:t>Mig</a:t>
            </a:r>
            <a:r>
              <a:rPr lang="de-DE" sz="2800" dirty="0">
                <a:latin typeface="Arial"/>
                <a:ea typeface="Arial"/>
                <a:cs typeface="Arial"/>
                <a:sym typeface="Arial"/>
              </a:rPr>
              <a:t>-Health App-Programm bietet (6)</a:t>
            </a:r>
            <a:endParaRPr lang="el-GR" dirty="0"/>
          </a:p>
        </p:txBody>
      </p:sp>
      <p:sp>
        <p:nvSpPr>
          <p:cNvPr id="3" name="Θέση κειμένου 2">
            <a:extLst>
              <a:ext uri="{FF2B5EF4-FFF2-40B4-BE49-F238E27FC236}">
                <a16:creationId xmlns:a16="http://schemas.microsoft.com/office/drawing/2014/main" id="{B68D029E-1CE9-6D20-AE8A-B85E15400294}"/>
              </a:ext>
            </a:extLst>
          </p:cNvPr>
          <p:cNvSpPr>
            <a:spLocks noGrp="1"/>
          </p:cNvSpPr>
          <p:nvPr>
            <p:ph type="body" idx="1"/>
          </p:nvPr>
        </p:nvSpPr>
        <p:spPr>
          <a:xfrm>
            <a:off x="557999" y="1799999"/>
            <a:ext cx="3905144" cy="4866000"/>
          </a:xfrm>
        </p:spPr>
        <p:txBody>
          <a:bodyPr/>
          <a:lstStyle/>
          <a:p>
            <a:pPr>
              <a:buFont typeface="Wingdings" panose="05000000000000000000" pitchFamily="2" charset="2"/>
              <a:buChar char="§"/>
            </a:pPr>
            <a:r>
              <a:rPr lang="de-DE" dirty="0"/>
              <a:t>Die Inhalte des Programms sind um 11 verschiedene Themen strukturiert, die in Erfahrungsbasierten Trainingsaktivitäten (ETAs) organisiert sind.</a:t>
            </a:r>
          </a:p>
          <a:p>
            <a:pPr>
              <a:buFont typeface="Wingdings" panose="05000000000000000000" pitchFamily="2" charset="2"/>
              <a:buChar char="§"/>
            </a:pPr>
            <a:r>
              <a:rPr lang="de-DE" dirty="0"/>
              <a:t>Die Benutzer können je nach Interesse durch eine oder alle navigieren.</a:t>
            </a:r>
          </a:p>
        </p:txBody>
      </p:sp>
      <p:sp>
        <p:nvSpPr>
          <p:cNvPr id="4" name="Google Shape;364;g1f204218ebb_0_505">
            <a:extLst>
              <a:ext uri="{FF2B5EF4-FFF2-40B4-BE49-F238E27FC236}">
                <a16:creationId xmlns:a16="http://schemas.microsoft.com/office/drawing/2014/main" id="{C96B36BC-08CB-CD12-EFCF-25C8C0A98BEF}"/>
              </a:ext>
            </a:extLst>
          </p:cNvPr>
          <p:cNvSpPr txBox="1"/>
          <p:nvPr/>
        </p:nvSpPr>
        <p:spPr>
          <a:xfrm>
            <a:off x="4463143" y="1890941"/>
            <a:ext cx="7347857" cy="3785611"/>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343080" marR="0" lvl="0" indent="-343080" algn="just" defTabSz="914400" rtl="0" eaLnBrk="1" fontAlgn="auto" latinLnBrk="0" hangingPunct="1">
              <a:lnSpc>
                <a:spcPct val="100000"/>
              </a:lnSpc>
              <a:spcBef>
                <a:spcPts val="0"/>
              </a:spcBef>
              <a:spcAft>
                <a:spcPts val="0"/>
              </a:spcAft>
              <a:buClr>
                <a:srgbClr val="C00000"/>
              </a:buClr>
              <a:buSzTx/>
              <a:buFont typeface="Wingdings" charset="2"/>
              <a:buChar char=""/>
              <a:tabLst/>
              <a:defRPr/>
            </a:pPr>
            <a:r>
              <a:rPr kumimoji="0" lang="de-DE" sz="2000" b="1" i="0" u="none" strike="noStrike" kern="1200" cap="none" spc="-1" normalizeH="0" baseline="0" noProof="0" dirty="0">
                <a:ln>
                  <a:noFill/>
                </a:ln>
                <a:solidFill>
                  <a:srgbClr val="000000"/>
                </a:solidFill>
                <a:effectLst/>
                <a:uLnTx/>
                <a:uFillTx/>
                <a:latin typeface="Calibri"/>
                <a:ea typeface="Calibri"/>
              </a:rPr>
              <a:t>ETA1.</a:t>
            </a:r>
            <a:r>
              <a:rPr kumimoji="0" lang="de-DE" sz="2000" b="0" i="0" u="none" strike="noStrike" kern="1200" cap="none" spc="-1" normalizeH="0" baseline="0" noProof="0" dirty="0">
                <a:ln>
                  <a:noFill/>
                </a:ln>
                <a:solidFill>
                  <a:srgbClr val="000000"/>
                </a:solidFill>
                <a:effectLst/>
                <a:uLnTx/>
                <a:uFillTx/>
                <a:latin typeface="Calibri"/>
                <a:ea typeface="Calibri"/>
              </a:rPr>
              <a:t> Allgemeines Bewusstsein über die Relevanz von Selbstmanagement und Gesundheits-Apps</a:t>
            </a:r>
            <a:endParaRPr kumimoji="0" lang="de-DE" sz="2000" b="0" i="0" u="none" strike="noStrike" kern="1200" cap="none" spc="-1" normalizeH="0" baseline="0" noProof="0" dirty="0">
              <a:ln>
                <a:noFill/>
              </a:ln>
              <a:solidFill>
                <a:srgbClr val="000000"/>
              </a:solidFill>
              <a:effectLst/>
              <a:uLnTx/>
              <a:uFillTx/>
              <a:latin typeface="Arial"/>
            </a:endParaRPr>
          </a:p>
          <a:p>
            <a:pPr marL="343080" marR="0" lvl="0" indent="-343080" algn="just" defTabSz="914400" rtl="0" eaLnBrk="1" fontAlgn="auto" latinLnBrk="0" hangingPunct="1">
              <a:lnSpc>
                <a:spcPct val="100000"/>
              </a:lnSpc>
              <a:spcBef>
                <a:spcPts val="0"/>
              </a:spcBef>
              <a:spcAft>
                <a:spcPts val="0"/>
              </a:spcAft>
              <a:buClr>
                <a:srgbClr val="C00000"/>
              </a:buClr>
              <a:buSzTx/>
              <a:buFont typeface="Wingdings" charset="2"/>
              <a:buChar char=""/>
              <a:tabLst/>
              <a:defRPr/>
            </a:pPr>
            <a:r>
              <a:rPr kumimoji="0" lang="de-DE" sz="2000" b="1" i="0" u="none" strike="noStrike" kern="1200" cap="none" spc="-1" normalizeH="0" baseline="0" noProof="0" dirty="0">
                <a:ln>
                  <a:noFill/>
                </a:ln>
                <a:solidFill>
                  <a:srgbClr val="000000"/>
                </a:solidFill>
                <a:effectLst/>
                <a:uLnTx/>
                <a:uFillTx/>
                <a:latin typeface="Calibri"/>
                <a:ea typeface="Calibri"/>
              </a:rPr>
              <a:t>ETA2.</a:t>
            </a:r>
            <a:r>
              <a:rPr kumimoji="0" lang="de-DE" sz="2000" b="0" i="0" u="none" strike="noStrike" kern="1200" cap="none" spc="-1" normalizeH="0" baseline="0" noProof="0" dirty="0">
                <a:ln>
                  <a:noFill/>
                </a:ln>
                <a:solidFill>
                  <a:srgbClr val="000000"/>
                </a:solidFill>
                <a:effectLst/>
                <a:uLnTx/>
                <a:uFillTx/>
                <a:latin typeface="Calibri"/>
                <a:ea typeface="Calibri"/>
              </a:rPr>
              <a:t> Wie man nach Gesundheits-Apps sucht und sie auswählt</a:t>
            </a:r>
            <a:endParaRPr kumimoji="0" lang="de-DE" sz="2000" b="0" i="0" u="none" strike="noStrike" kern="1200" cap="none" spc="-1" normalizeH="0" baseline="0" noProof="0" dirty="0">
              <a:ln>
                <a:noFill/>
              </a:ln>
              <a:solidFill>
                <a:srgbClr val="000000"/>
              </a:solidFill>
              <a:effectLst/>
              <a:uLnTx/>
              <a:uFillTx/>
              <a:latin typeface="Arial"/>
            </a:endParaRPr>
          </a:p>
          <a:p>
            <a:pPr marL="343080" marR="0" lvl="0" indent="-343080" algn="just" defTabSz="914400" rtl="0" eaLnBrk="1" fontAlgn="auto" latinLnBrk="0" hangingPunct="1">
              <a:lnSpc>
                <a:spcPct val="100000"/>
              </a:lnSpc>
              <a:spcBef>
                <a:spcPts val="0"/>
              </a:spcBef>
              <a:spcAft>
                <a:spcPts val="0"/>
              </a:spcAft>
              <a:buClr>
                <a:srgbClr val="C00000"/>
              </a:buClr>
              <a:buSzTx/>
              <a:buFont typeface="Wingdings" charset="2"/>
              <a:buChar char=""/>
              <a:tabLst/>
              <a:defRPr/>
            </a:pPr>
            <a:r>
              <a:rPr kumimoji="0" lang="de-DE" sz="2000" b="1" i="0" u="none" strike="noStrike" kern="1200" cap="none" spc="-1" normalizeH="0" baseline="0" noProof="0" dirty="0">
                <a:ln>
                  <a:noFill/>
                </a:ln>
                <a:solidFill>
                  <a:srgbClr val="000000"/>
                </a:solidFill>
                <a:effectLst/>
                <a:uLnTx/>
                <a:uFillTx/>
                <a:latin typeface="Calibri"/>
                <a:ea typeface="Calibri"/>
              </a:rPr>
              <a:t>ETA3.</a:t>
            </a:r>
            <a:r>
              <a:rPr kumimoji="0" lang="de-DE" sz="2000" b="0" i="0" u="none" strike="noStrike" kern="1200" cap="none" spc="-1" normalizeH="0" baseline="0" noProof="0" dirty="0">
                <a:ln>
                  <a:noFill/>
                </a:ln>
                <a:solidFill>
                  <a:srgbClr val="000000"/>
                </a:solidFill>
                <a:effectLst/>
                <a:uLnTx/>
                <a:uFillTx/>
                <a:latin typeface="Calibri"/>
                <a:ea typeface="Calibri"/>
              </a:rPr>
              <a:t> Gesundheits-Apps für körperliche Aktivität</a:t>
            </a:r>
            <a:endParaRPr kumimoji="0" lang="de-DE" sz="2000" b="0" i="0" u="none" strike="noStrike" kern="1200" cap="none" spc="-1" normalizeH="0" baseline="0" noProof="0" dirty="0">
              <a:ln>
                <a:noFill/>
              </a:ln>
              <a:solidFill>
                <a:srgbClr val="000000"/>
              </a:solidFill>
              <a:effectLst/>
              <a:uLnTx/>
              <a:uFillTx/>
              <a:latin typeface="Arial"/>
            </a:endParaRPr>
          </a:p>
          <a:p>
            <a:pPr marL="343080" marR="0" lvl="0" indent="-343080" algn="just" defTabSz="914400" rtl="0" eaLnBrk="1" fontAlgn="auto" latinLnBrk="0" hangingPunct="1">
              <a:lnSpc>
                <a:spcPct val="100000"/>
              </a:lnSpc>
              <a:spcBef>
                <a:spcPts val="0"/>
              </a:spcBef>
              <a:spcAft>
                <a:spcPts val="0"/>
              </a:spcAft>
              <a:buClr>
                <a:srgbClr val="C00000"/>
              </a:buClr>
              <a:buSzTx/>
              <a:buFont typeface="Wingdings" charset="2"/>
              <a:buChar char=""/>
              <a:tabLst/>
              <a:defRPr/>
            </a:pPr>
            <a:r>
              <a:rPr kumimoji="0" lang="de-DE" sz="2000" b="1" i="0" u="none" strike="noStrike" kern="1200" cap="none" spc="-1" normalizeH="0" baseline="0" noProof="0" dirty="0">
                <a:ln>
                  <a:noFill/>
                </a:ln>
                <a:solidFill>
                  <a:srgbClr val="000000"/>
                </a:solidFill>
                <a:effectLst/>
                <a:uLnTx/>
                <a:uFillTx/>
                <a:latin typeface="Calibri"/>
                <a:ea typeface="Calibri"/>
              </a:rPr>
              <a:t>ETA4.</a:t>
            </a:r>
            <a:r>
              <a:rPr kumimoji="0" lang="de-DE" sz="2000" b="0" i="0" u="none" strike="noStrike" kern="1200" cap="none" spc="-1" normalizeH="0" baseline="0" noProof="0" dirty="0">
                <a:ln>
                  <a:noFill/>
                </a:ln>
                <a:solidFill>
                  <a:srgbClr val="000000"/>
                </a:solidFill>
                <a:effectLst/>
                <a:uLnTx/>
                <a:uFillTx/>
                <a:latin typeface="Calibri"/>
                <a:ea typeface="Calibri"/>
              </a:rPr>
              <a:t> Gesundheits-Apps für Ruheroutinen</a:t>
            </a:r>
            <a:endParaRPr kumimoji="0" lang="de-DE" sz="2000" b="0" i="0" u="none" strike="noStrike" kern="1200" cap="none" spc="-1" normalizeH="0" baseline="0" noProof="0" dirty="0">
              <a:ln>
                <a:noFill/>
              </a:ln>
              <a:solidFill>
                <a:srgbClr val="000000"/>
              </a:solidFill>
              <a:effectLst/>
              <a:uLnTx/>
              <a:uFillTx/>
              <a:latin typeface="Arial"/>
            </a:endParaRPr>
          </a:p>
          <a:p>
            <a:pPr marL="343080" marR="0" lvl="0" indent="-343080" algn="just" defTabSz="914400" rtl="0" eaLnBrk="1" fontAlgn="auto" latinLnBrk="0" hangingPunct="1">
              <a:lnSpc>
                <a:spcPct val="100000"/>
              </a:lnSpc>
              <a:spcBef>
                <a:spcPts val="0"/>
              </a:spcBef>
              <a:spcAft>
                <a:spcPts val="0"/>
              </a:spcAft>
              <a:buClr>
                <a:srgbClr val="C00000"/>
              </a:buClr>
              <a:buSzTx/>
              <a:buFont typeface="Wingdings" charset="2"/>
              <a:buChar char=""/>
              <a:tabLst/>
              <a:defRPr/>
            </a:pPr>
            <a:r>
              <a:rPr kumimoji="0" lang="de-DE" sz="2000" b="1" i="0" u="none" strike="noStrike" kern="1200" cap="none" spc="-1" normalizeH="0" baseline="0" noProof="0" dirty="0">
                <a:ln>
                  <a:noFill/>
                </a:ln>
                <a:solidFill>
                  <a:srgbClr val="000000"/>
                </a:solidFill>
                <a:effectLst/>
                <a:uLnTx/>
                <a:uFillTx/>
                <a:latin typeface="Calibri"/>
                <a:ea typeface="Calibri"/>
              </a:rPr>
              <a:t>ETA5.</a:t>
            </a:r>
            <a:r>
              <a:rPr kumimoji="0" lang="de-DE" sz="2000" b="0" i="0" u="none" strike="noStrike" kern="1200" cap="none" spc="-1" normalizeH="0" baseline="0" noProof="0" dirty="0">
                <a:ln>
                  <a:noFill/>
                </a:ln>
                <a:solidFill>
                  <a:srgbClr val="000000"/>
                </a:solidFill>
                <a:effectLst/>
                <a:uLnTx/>
                <a:uFillTx/>
                <a:latin typeface="Calibri"/>
                <a:ea typeface="Calibri"/>
              </a:rPr>
              <a:t> Gesundheits-Apps für den Gebrauch von Substanzen</a:t>
            </a:r>
            <a:endParaRPr kumimoji="0" lang="de-DE" sz="2000" b="0" i="0" u="none" strike="noStrike" kern="1200" cap="none" spc="-1" normalizeH="0" baseline="0" noProof="0" dirty="0">
              <a:ln>
                <a:noFill/>
              </a:ln>
              <a:solidFill>
                <a:srgbClr val="000000"/>
              </a:solidFill>
              <a:effectLst/>
              <a:uLnTx/>
              <a:uFillTx/>
              <a:latin typeface="Arial"/>
            </a:endParaRPr>
          </a:p>
          <a:p>
            <a:pPr marL="343080" marR="0" lvl="0" indent="-343080" algn="just" defTabSz="914400" rtl="0" eaLnBrk="1" fontAlgn="auto" latinLnBrk="0" hangingPunct="1">
              <a:lnSpc>
                <a:spcPct val="100000"/>
              </a:lnSpc>
              <a:spcBef>
                <a:spcPts val="0"/>
              </a:spcBef>
              <a:spcAft>
                <a:spcPts val="0"/>
              </a:spcAft>
              <a:buClr>
                <a:srgbClr val="C00000"/>
              </a:buClr>
              <a:buSzTx/>
              <a:buFont typeface="Wingdings" charset="2"/>
              <a:buChar char=""/>
              <a:tabLst/>
              <a:defRPr/>
            </a:pPr>
            <a:r>
              <a:rPr kumimoji="0" lang="de-DE" sz="2000" b="1" i="0" u="none" strike="noStrike" kern="1200" cap="none" spc="-1" normalizeH="0" baseline="0" noProof="0" dirty="0">
                <a:ln>
                  <a:noFill/>
                </a:ln>
                <a:solidFill>
                  <a:srgbClr val="000000"/>
                </a:solidFill>
                <a:effectLst/>
                <a:uLnTx/>
                <a:uFillTx/>
                <a:latin typeface="Calibri"/>
                <a:ea typeface="Calibri"/>
              </a:rPr>
              <a:t>ETA6.</a:t>
            </a:r>
            <a:r>
              <a:rPr kumimoji="0" lang="de-DE" sz="2000" b="0" i="0" u="none" strike="noStrike" kern="1200" cap="none" spc="-1" normalizeH="0" baseline="0" noProof="0" dirty="0">
                <a:ln>
                  <a:noFill/>
                </a:ln>
                <a:solidFill>
                  <a:srgbClr val="000000"/>
                </a:solidFill>
                <a:effectLst/>
                <a:uLnTx/>
                <a:uFillTx/>
                <a:latin typeface="Calibri"/>
                <a:ea typeface="Calibri"/>
              </a:rPr>
              <a:t> Gesundheits-Apps für Ernährung</a:t>
            </a:r>
            <a:endParaRPr kumimoji="0" lang="de-DE" sz="2000" b="0" i="0" u="none" strike="noStrike" kern="1200" cap="none" spc="-1" normalizeH="0" baseline="0" noProof="0" dirty="0">
              <a:ln>
                <a:noFill/>
              </a:ln>
              <a:solidFill>
                <a:srgbClr val="000000"/>
              </a:solidFill>
              <a:effectLst/>
              <a:uLnTx/>
              <a:uFillTx/>
              <a:latin typeface="Arial"/>
            </a:endParaRPr>
          </a:p>
          <a:p>
            <a:pPr marL="343080" marR="0" lvl="0" indent="-343080" algn="just" defTabSz="914400" rtl="0" eaLnBrk="1" fontAlgn="auto" latinLnBrk="0" hangingPunct="1">
              <a:lnSpc>
                <a:spcPct val="100000"/>
              </a:lnSpc>
              <a:spcBef>
                <a:spcPts val="0"/>
              </a:spcBef>
              <a:spcAft>
                <a:spcPts val="0"/>
              </a:spcAft>
              <a:buClr>
                <a:srgbClr val="C00000"/>
              </a:buClr>
              <a:buSzTx/>
              <a:buFont typeface="Wingdings" charset="2"/>
              <a:buChar char=""/>
              <a:tabLst/>
              <a:defRPr/>
            </a:pPr>
            <a:r>
              <a:rPr kumimoji="0" lang="de-DE" sz="2000" b="1" i="0" u="none" strike="noStrike" kern="1200" cap="none" spc="-1" normalizeH="0" baseline="0" noProof="0" dirty="0">
                <a:ln>
                  <a:noFill/>
                </a:ln>
                <a:solidFill>
                  <a:srgbClr val="000000"/>
                </a:solidFill>
                <a:effectLst/>
                <a:uLnTx/>
                <a:uFillTx/>
                <a:latin typeface="Calibri"/>
                <a:ea typeface="Calibri"/>
              </a:rPr>
              <a:t>ETA7.</a:t>
            </a:r>
            <a:r>
              <a:rPr kumimoji="0" lang="de-DE" sz="2000" b="0" i="0" u="none" strike="noStrike" kern="1200" cap="none" spc="-1" normalizeH="0" baseline="0" noProof="0" dirty="0">
                <a:ln>
                  <a:noFill/>
                </a:ln>
                <a:solidFill>
                  <a:srgbClr val="000000"/>
                </a:solidFill>
                <a:effectLst/>
                <a:uLnTx/>
                <a:uFillTx/>
                <a:latin typeface="Calibri"/>
                <a:ea typeface="Calibri"/>
              </a:rPr>
              <a:t> Gesundheits-Apps für die Gesundheit von Frauen</a:t>
            </a:r>
            <a:endParaRPr kumimoji="0" lang="de-DE" sz="2000" b="0" i="0" u="none" strike="noStrike" kern="1200" cap="none" spc="-1" normalizeH="0" baseline="0" noProof="0" dirty="0">
              <a:ln>
                <a:noFill/>
              </a:ln>
              <a:solidFill>
                <a:srgbClr val="000000"/>
              </a:solidFill>
              <a:effectLst/>
              <a:uLnTx/>
              <a:uFillTx/>
              <a:latin typeface="Arial"/>
            </a:endParaRPr>
          </a:p>
          <a:p>
            <a:pPr marL="343080" marR="0" lvl="0" indent="-343080" algn="just" defTabSz="914400" rtl="0" eaLnBrk="1" fontAlgn="auto" latinLnBrk="0" hangingPunct="1">
              <a:lnSpc>
                <a:spcPct val="100000"/>
              </a:lnSpc>
              <a:spcBef>
                <a:spcPts val="0"/>
              </a:spcBef>
              <a:spcAft>
                <a:spcPts val="0"/>
              </a:spcAft>
              <a:buClr>
                <a:srgbClr val="C00000"/>
              </a:buClr>
              <a:buSzTx/>
              <a:buFont typeface="Wingdings" charset="2"/>
              <a:buChar char=""/>
              <a:tabLst/>
              <a:defRPr/>
            </a:pPr>
            <a:r>
              <a:rPr kumimoji="0" lang="de-DE" sz="2000" b="1" i="0" u="none" strike="noStrike" kern="1200" cap="none" spc="-1" normalizeH="0" baseline="0" noProof="0" dirty="0">
                <a:ln>
                  <a:noFill/>
                </a:ln>
                <a:solidFill>
                  <a:srgbClr val="000000"/>
                </a:solidFill>
                <a:effectLst/>
                <a:uLnTx/>
                <a:uFillTx/>
                <a:latin typeface="Calibri"/>
                <a:ea typeface="Calibri"/>
              </a:rPr>
              <a:t>ETA8.</a:t>
            </a:r>
            <a:r>
              <a:rPr kumimoji="0" lang="de-DE" sz="2000" b="0" i="0" u="none" strike="noStrike" kern="1200" cap="none" spc="-1" normalizeH="0" baseline="0" noProof="0" dirty="0">
                <a:ln>
                  <a:noFill/>
                </a:ln>
                <a:solidFill>
                  <a:srgbClr val="000000"/>
                </a:solidFill>
                <a:effectLst/>
                <a:uLnTx/>
                <a:uFillTx/>
                <a:latin typeface="Calibri"/>
                <a:ea typeface="Calibri"/>
              </a:rPr>
              <a:t> Gesundheits-Apps für die Kinderbetreuung</a:t>
            </a:r>
            <a:endParaRPr kumimoji="0" lang="de-DE" sz="2000" b="0" i="0" u="none" strike="noStrike" kern="1200" cap="none" spc="-1" normalizeH="0" baseline="0" noProof="0" dirty="0">
              <a:ln>
                <a:noFill/>
              </a:ln>
              <a:solidFill>
                <a:srgbClr val="000000"/>
              </a:solidFill>
              <a:effectLst/>
              <a:uLnTx/>
              <a:uFillTx/>
              <a:latin typeface="Arial"/>
            </a:endParaRPr>
          </a:p>
          <a:p>
            <a:pPr marL="343080" marR="0" lvl="0" indent="-343080" algn="just" defTabSz="914400" rtl="0" eaLnBrk="1" fontAlgn="auto" latinLnBrk="0" hangingPunct="1">
              <a:lnSpc>
                <a:spcPct val="100000"/>
              </a:lnSpc>
              <a:spcBef>
                <a:spcPts val="0"/>
              </a:spcBef>
              <a:spcAft>
                <a:spcPts val="0"/>
              </a:spcAft>
              <a:buClr>
                <a:srgbClr val="C00000"/>
              </a:buClr>
              <a:buSzTx/>
              <a:buFont typeface="Wingdings" charset="2"/>
              <a:buChar char=""/>
              <a:tabLst/>
              <a:defRPr/>
            </a:pPr>
            <a:r>
              <a:rPr kumimoji="0" lang="de-DE" sz="2000" b="1" i="0" u="none" strike="noStrike" kern="1200" cap="none" spc="-1" normalizeH="0" baseline="0" noProof="0" dirty="0">
                <a:ln>
                  <a:noFill/>
                </a:ln>
                <a:solidFill>
                  <a:srgbClr val="000000"/>
                </a:solidFill>
                <a:effectLst/>
                <a:uLnTx/>
                <a:uFillTx/>
                <a:latin typeface="Calibri"/>
                <a:ea typeface="Calibri"/>
              </a:rPr>
              <a:t>ETA9.</a:t>
            </a:r>
            <a:r>
              <a:rPr kumimoji="0" lang="de-DE" sz="2000" b="0" i="0" u="none" strike="noStrike" kern="1200" cap="none" spc="-1" normalizeH="0" baseline="0" noProof="0" dirty="0">
                <a:ln>
                  <a:noFill/>
                </a:ln>
                <a:solidFill>
                  <a:srgbClr val="000000"/>
                </a:solidFill>
                <a:effectLst/>
                <a:uLnTx/>
                <a:uFillTx/>
                <a:latin typeface="Calibri"/>
                <a:ea typeface="Calibri"/>
              </a:rPr>
              <a:t> Gesundheits-Apps für ältere Menschen</a:t>
            </a:r>
            <a:endParaRPr kumimoji="0" lang="de-DE" sz="2000" b="0" i="0" u="none" strike="noStrike" kern="1200" cap="none" spc="-1" normalizeH="0" baseline="0" noProof="0" dirty="0">
              <a:ln>
                <a:noFill/>
              </a:ln>
              <a:solidFill>
                <a:srgbClr val="000000"/>
              </a:solidFill>
              <a:effectLst/>
              <a:uLnTx/>
              <a:uFillTx/>
              <a:latin typeface="Arial"/>
            </a:endParaRPr>
          </a:p>
          <a:p>
            <a:pPr marL="343080" marR="0" lvl="0" indent="-343080" algn="just" defTabSz="914400" rtl="0" eaLnBrk="1" fontAlgn="auto" latinLnBrk="0" hangingPunct="1">
              <a:lnSpc>
                <a:spcPct val="100000"/>
              </a:lnSpc>
              <a:spcBef>
                <a:spcPts val="0"/>
              </a:spcBef>
              <a:spcAft>
                <a:spcPts val="0"/>
              </a:spcAft>
              <a:buClr>
                <a:srgbClr val="C00000"/>
              </a:buClr>
              <a:buSzTx/>
              <a:buFont typeface="Wingdings" charset="2"/>
              <a:buChar char=""/>
              <a:tabLst/>
              <a:defRPr/>
            </a:pPr>
            <a:r>
              <a:rPr kumimoji="0" lang="de-DE" sz="2000" b="1" i="0" u="none" strike="noStrike" kern="1200" cap="none" spc="-1" normalizeH="0" baseline="0" noProof="0" dirty="0">
                <a:ln>
                  <a:noFill/>
                </a:ln>
                <a:solidFill>
                  <a:srgbClr val="000000"/>
                </a:solidFill>
                <a:effectLst/>
                <a:uLnTx/>
                <a:uFillTx/>
                <a:latin typeface="Calibri"/>
                <a:ea typeface="Calibri"/>
              </a:rPr>
              <a:t>ETA10.</a:t>
            </a:r>
            <a:r>
              <a:rPr kumimoji="0" lang="de-DE" sz="2000" b="0" i="0" u="none" strike="noStrike" kern="1200" cap="none" spc="-1" normalizeH="0" baseline="0" noProof="0" dirty="0">
                <a:ln>
                  <a:noFill/>
                </a:ln>
                <a:solidFill>
                  <a:srgbClr val="000000"/>
                </a:solidFill>
                <a:effectLst/>
                <a:uLnTx/>
                <a:uFillTx/>
                <a:latin typeface="Calibri"/>
                <a:ea typeface="Calibri"/>
              </a:rPr>
              <a:t> Gesundheits-Apps für psychische Gesundheitsprobleme</a:t>
            </a:r>
            <a:endParaRPr kumimoji="0" lang="de-DE" sz="2000" b="0" i="0" u="none" strike="noStrike" kern="1200" cap="none" spc="-1" normalizeH="0" baseline="0" noProof="0" dirty="0">
              <a:ln>
                <a:noFill/>
              </a:ln>
              <a:solidFill>
                <a:srgbClr val="000000"/>
              </a:solidFill>
              <a:effectLst/>
              <a:uLnTx/>
              <a:uFillTx/>
              <a:latin typeface="Arial"/>
            </a:endParaRPr>
          </a:p>
          <a:p>
            <a:pPr marL="343080" marR="0" lvl="0" indent="-343080" algn="just" defTabSz="914400" rtl="0" eaLnBrk="1" fontAlgn="auto" latinLnBrk="0" hangingPunct="1">
              <a:lnSpc>
                <a:spcPct val="100000"/>
              </a:lnSpc>
              <a:spcBef>
                <a:spcPts val="0"/>
              </a:spcBef>
              <a:spcAft>
                <a:spcPts val="0"/>
              </a:spcAft>
              <a:buClr>
                <a:srgbClr val="C00000"/>
              </a:buClr>
              <a:buSzTx/>
              <a:buFont typeface="Wingdings" charset="2"/>
              <a:buChar char=""/>
              <a:tabLst/>
              <a:defRPr/>
            </a:pPr>
            <a:r>
              <a:rPr kumimoji="0" lang="de-DE" sz="2000" b="1" i="0" u="none" strike="noStrike" kern="1200" cap="none" spc="-1" normalizeH="0" baseline="0" noProof="0" dirty="0">
                <a:ln>
                  <a:noFill/>
                </a:ln>
                <a:solidFill>
                  <a:srgbClr val="000000"/>
                </a:solidFill>
                <a:effectLst/>
                <a:uLnTx/>
                <a:uFillTx/>
                <a:latin typeface="Calibri"/>
                <a:ea typeface="Calibri"/>
              </a:rPr>
              <a:t>ETA11.</a:t>
            </a:r>
            <a:r>
              <a:rPr kumimoji="0" lang="de-DE" sz="2000" b="0" i="0" u="none" strike="noStrike" kern="1200" cap="none" spc="-1" normalizeH="0" baseline="0" noProof="0" dirty="0">
                <a:ln>
                  <a:noFill/>
                </a:ln>
                <a:solidFill>
                  <a:srgbClr val="000000"/>
                </a:solidFill>
                <a:effectLst/>
                <a:uLnTx/>
                <a:uFillTx/>
                <a:latin typeface="Calibri"/>
                <a:ea typeface="Calibri"/>
              </a:rPr>
              <a:t> Apps für Gesundheitsdienstleistungen</a:t>
            </a:r>
            <a:endParaRPr kumimoji="0" lang="de-DE" sz="2000" b="0" i="0" u="none" strike="noStrike" kern="1200" cap="none" spc="-1" normalizeH="0" baseline="0" noProof="0" dirty="0">
              <a:ln>
                <a:noFill/>
              </a:ln>
              <a:solidFill>
                <a:srgbClr val="000000"/>
              </a:solidFill>
              <a:effectLst/>
              <a:uLnTx/>
              <a:uFillTx/>
              <a:latin typeface="Arial"/>
            </a:endParaRPr>
          </a:p>
        </p:txBody>
      </p:sp>
      <p:sp>
        <p:nvSpPr>
          <p:cNvPr id="5" name="Google Shape;276;g1f204218ebb_0_373">
            <a:extLst>
              <a:ext uri="{FF2B5EF4-FFF2-40B4-BE49-F238E27FC236}">
                <a16:creationId xmlns:a16="http://schemas.microsoft.com/office/drawing/2014/main" id="{A03A77A3-158C-0E87-CD73-7E7794380712}"/>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dirty="0">
                <a:solidFill>
                  <a:schemeClr val="lt1"/>
                </a:solidFill>
                <a:latin typeface="Calibri"/>
                <a:ea typeface="Calibri"/>
                <a:cs typeface="Calibri"/>
                <a:sym typeface="Calibri"/>
              </a:rPr>
              <a:t>1.1.2 </a:t>
            </a:r>
            <a:r>
              <a:rPr lang="en-US" dirty="0" err="1">
                <a:solidFill>
                  <a:schemeClr val="lt1"/>
                </a:solidFill>
                <a:latin typeface="Calibri"/>
                <a:ea typeface="Calibri"/>
                <a:cs typeface="Calibri"/>
                <a:sym typeface="Calibri"/>
              </a:rPr>
              <a:t>Hauptkonzepte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zu</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Gesundheits</a:t>
            </a:r>
            <a:r>
              <a:rPr lang="en-US" dirty="0">
                <a:solidFill>
                  <a:schemeClr val="lt1"/>
                </a:solidFill>
                <a:latin typeface="Calibri"/>
                <a:ea typeface="Calibri"/>
                <a:cs typeface="Calibri"/>
                <a:sym typeface="Calibri"/>
              </a:rPr>
              <a:t>-Apps</a:t>
            </a:r>
            <a:endParaRPr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9977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BEB23C8-016C-D7CF-D936-92E065E1B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1.1.3</a:t>
            </a:r>
            <a:r>
              <a:rPr lang="en-US" altLang="el-GR" dirty="0"/>
              <a:t/>
            </a:r>
            <a:br>
              <a:rPr lang="en-US" altLang="el-GR" dirty="0"/>
            </a:br>
            <a:r>
              <a:rPr lang="de-DE" sz="3600" b="1" strike="noStrike" spc="-1" dirty="0">
                <a:solidFill>
                  <a:srgbClr val="C01E24"/>
                </a:solidFill>
                <a:latin typeface="Arial"/>
                <a:ea typeface="Adobe Gothic Std B"/>
              </a:rPr>
              <a:t>Navigation durch Gesundheits-Apps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buFont typeface="Wingdings" panose="05000000000000000000" pitchFamily="2" charset="2"/>
              <a:buChar char="§"/>
            </a:pPr>
            <a:r>
              <a:rPr lang="de-DE" sz="2400" dirty="0">
                <a:latin typeface="Calibri" panose="020F0502020204030204" pitchFamily="34" charset="0"/>
                <a:cs typeface="Calibri" panose="020F0502020204030204" pitchFamily="34" charset="0"/>
              </a:rPr>
              <a:t>Durchgehen verschiedener Gesundheits-Apps.</a:t>
            </a:r>
          </a:p>
          <a:p>
            <a:pPr>
              <a:buFont typeface="Wingdings" panose="05000000000000000000" pitchFamily="2" charset="2"/>
              <a:buChar char="§"/>
            </a:pPr>
            <a:r>
              <a:rPr lang="de-DE" sz="2400" dirty="0">
                <a:latin typeface="Calibri" panose="020F0502020204030204" pitchFamily="34" charset="0"/>
                <a:cs typeface="Calibri" panose="020F0502020204030204" pitchFamily="34" charset="0"/>
              </a:rPr>
              <a:t>Durch die Benutzeroberflächen von Apps navigieren, Kernfunktionen und Einstellungen erkunden.</a:t>
            </a:r>
          </a:p>
        </p:txBody>
      </p:sp>
      <p:sp>
        <p:nvSpPr>
          <p:cNvPr id="3" name="TextBox 2">
            <a:extLst>
              <a:ext uri="{FF2B5EF4-FFF2-40B4-BE49-F238E27FC236}">
                <a16:creationId xmlns:a16="http://schemas.microsoft.com/office/drawing/2014/main" id="{BAB83797-6DB2-EDC3-6CE5-9FFB9A809A34}"/>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2679892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8E4FEEF3-91E8-580A-8470-A194F6F1D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233" y="761126"/>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62C55730-F666-3F33-3704-1E246C77396B}"/>
              </a:ext>
            </a:extLst>
          </p:cNvPr>
          <p:cNvSpPr>
            <a:spLocks noGrp="1"/>
          </p:cNvSpPr>
          <p:nvPr>
            <p:ph type="title"/>
          </p:nvPr>
        </p:nvSpPr>
        <p:spPr/>
        <p:txBody>
          <a:bodyPr>
            <a:noAutofit/>
          </a:bodyPr>
          <a:lstStyle/>
          <a:p>
            <a:r>
              <a:rPr lang="en-US" sz="4800" dirty="0" err="1">
                <a:solidFill>
                  <a:srgbClr val="4B4CF8"/>
                </a:solidFill>
              </a:rPr>
              <a:t>Aktivität</a:t>
            </a:r>
            <a:endParaRPr lang="el-GR" sz="4800" dirty="0">
              <a:solidFill>
                <a:srgbClr val="4B4CF8"/>
              </a:solidFill>
            </a:endParaRPr>
          </a:p>
        </p:txBody>
      </p:sp>
      <p:sp>
        <p:nvSpPr>
          <p:cNvPr id="6" name="Θέση κειμένου 5">
            <a:extLst>
              <a:ext uri="{FF2B5EF4-FFF2-40B4-BE49-F238E27FC236}">
                <a16:creationId xmlns:a16="http://schemas.microsoft.com/office/drawing/2014/main" id="{33F3E11F-C2DF-5B77-20CD-5A4AA3511ACD}"/>
              </a:ext>
            </a:extLst>
          </p:cNvPr>
          <p:cNvSpPr>
            <a:spLocks noGrp="1"/>
          </p:cNvSpPr>
          <p:nvPr>
            <p:ph type="body" idx="1"/>
          </p:nvPr>
        </p:nvSpPr>
        <p:spPr/>
        <p:txBody>
          <a:bodyPr>
            <a:normAutofit/>
          </a:bodyPr>
          <a:lstStyle/>
          <a:p>
            <a:r>
              <a:rPr lang="de-DE" sz="2000" dirty="0"/>
              <a:t>Die Teilnehmer werden in kleine Gruppen aufgeteilt und greifen auf die </a:t>
            </a:r>
            <a:r>
              <a:rPr lang="de-DE" sz="2000" dirty="0" err="1"/>
              <a:t>Mig</a:t>
            </a:r>
            <a:r>
              <a:rPr lang="de-DE" sz="2000" dirty="0"/>
              <a:t>-Health Apps-Plattform zu, durchsuchen die ETAs und entscheiden, ob eine der angebotenen Apps für sie nützlich sein könnte. </a:t>
            </a:r>
          </a:p>
        </p:txBody>
      </p:sp>
      <p:pic>
        <p:nvPicPr>
          <p:cNvPr id="7" name="Picture 2" descr="Kostenlos Person Hält Silber Android Smartphone Stock-Foto">
            <a:extLst>
              <a:ext uri="{FF2B5EF4-FFF2-40B4-BE49-F238E27FC236}">
                <a16:creationId xmlns:a16="http://schemas.microsoft.com/office/drawing/2014/main" id="{985BF482-2142-0A49-5A3C-5297E1328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473" y="4008552"/>
            <a:ext cx="3990161" cy="265744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0;p5">
            <a:extLst>
              <a:ext uri="{FF2B5EF4-FFF2-40B4-BE49-F238E27FC236}">
                <a16:creationId xmlns:a16="http://schemas.microsoft.com/office/drawing/2014/main" id="{9FEF0738-0CBB-8FD8-B02C-A65A887049D4}"/>
              </a:ext>
            </a:extLst>
          </p:cNvPr>
          <p:cNvSpPr/>
          <p:nvPr/>
        </p:nvSpPr>
        <p:spPr>
          <a:xfrm>
            <a:off x="5429590" y="6389040"/>
            <a:ext cx="1643742"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Pexels</a:t>
            </a:r>
            <a:r>
              <a:rPr lang="en-US" sz="1200" u="sng" dirty="0">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 </a:t>
            </a:r>
            <a:r>
              <a:rPr lang="en-US" sz="1200" u="sng" dirty="0" err="1">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6593805E-CC55-AE6A-0688-DBC36F197D99}"/>
              </a:ext>
            </a:extLst>
          </p:cNvPr>
          <p:cNvSpPr txBox="1"/>
          <p:nvPr/>
        </p:nvSpPr>
        <p:spPr>
          <a:xfrm>
            <a:off x="8828690" y="6488668"/>
            <a:ext cx="3234558" cy="276999"/>
          </a:xfrm>
          <a:prstGeom prst="rect">
            <a:avLst/>
          </a:prstGeom>
          <a:noFill/>
        </p:spPr>
        <p:txBody>
          <a:bodyPr wrap="square">
            <a:spAutoFit/>
          </a:bodyPr>
          <a:lstStyle/>
          <a:p>
            <a:pPr algn="r"/>
            <a:r>
              <a:rPr lang="de-DE" sz="1200" dirty="0">
                <a:hlinkClick r:id="rId7"/>
              </a:rPr>
              <a:t>Bild von </a:t>
            </a:r>
            <a:r>
              <a:rPr lang="de-DE" sz="1200" dirty="0" err="1">
                <a:hlinkClick r:id="rId7"/>
              </a:rPr>
              <a:t>vectorjuice</a:t>
            </a:r>
            <a:r>
              <a:rPr lang="de-DE" sz="1200" dirty="0">
                <a:hlinkClick r:id="rId7"/>
              </a:rPr>
              <a:t> auf </a:t>
            </a:r>
            <a:r>
              <a:rPr lang="de-DE" sz="1200" dirty="0" err="1">
                <a:hlinkClick r:id="rId7"/>
              </a:rPr>
              <a:t>Freepik</a:t>
            </a:r>
            <a:endParaRPr lang="el-GR" sz="1200" dirty="0"/>
          </a:p>
        </p:txBody>
      </p:sp>
      <p:sp>
        <p:nvSpPr>
          <p:cNvPr id="11" name="Google Shape;276;g1f204218ebb_0_373">
            <a:extLst>
              <a:ext uri="{FF2B5EF4-FFF2-40B4-BE49-F238E27FC236}">
                <a16:creationId xmlns:a16="http://schemas.microsoft.com/office/drawing/2014/main" id="{092C37EB-6F50-EB8C-421D-EB95F771A991}"/>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1.1.</a:t>
            </a:r>
            <a:r>
              <a:rPr lang="el-GR" sz="1600" dirty="0">
                <a:solidFill>
                  <a:schemeClr val="lt1"/>
                </a:solidFill>
                <a:latin typeface="Calibri"/>
                <a:ea typeface="Calibri"/>
                <a:cs typeface="Calibri"/>
                <a:sym typeface="Calibri"/>
              </a:rPr>
              <a:t>3</a:t>
            </a:r>
            <a:r>
              <a:rPr lang="en-US" sz="1600" dirty="0">
                <a:solidFill>
                  <a:schemeClr val="lt1"/>
                </a:solidFill>
                <a:latin typeface="Calibri"/>
                <a:ea typeface="Calibri"/>
                <a:cs typeface="Calibri"/>
                <a:sym typeface="Calibri"/>
              </a:rPr>
              <a:t> Navigation </a:t>
            </a:r>
            <a:r>
              <a:rPr lang="en-US" sz="1600" dirty="0" err="1">
                <a:solidFill>
                  <a:schemeClr val="lt1"/>
                </a:solidFill>
                <a:latin typeface="Calibri"/>
                <a:ea typeface="Calibri"/>
                <a:cs typeface="Calibri"/>
                <a:sym typeface="Calibri"/>
              </a:rPr>
              <a:t>durch</a:t>
            </a:r>
            <a:r>
              <a:rPr lang="en-US" sz="1600" dirty="0">
                <a:solidFill>
                  <a:schemeClr val="lt1"/>
                </a:solidFill>
                <a:latin typeface="Calibri"/>
                <a:ea typeface="Calibri"/>
                <a:cs typeface="Calibri"/>
                <a:sym typeface="Calibri"/>
              </a:rPr>
              <a:t> </a:t>
            </a:r>
            <a:r>
              <a:rPr lang="en-US" sz="1600" dirty="0" err="1">
                <a:solidFill>
                  <a:schemeClr val="lt1"/>
                </a:solidFill>
                <a:latin typeface="Calibri"/>
                <a:ea typeface="Calibri"/>
                <a:cs typeface="Calibri"/>
                <a:sym typeface="Calibri"/>
              </a:rPr>
              <a:t>Gesundheits</a:t>
            </a:r>
            <a:r>
              <a:rPr lang="en-US" sz="1600" dirty="0">
                <a:solidFill>
                  <a:schemeClr val="lt1"/>
                </a:solidFill>
                <a:latin typeface="Calibri"/>
                <a:ea typeface="Calibri"/>
                <a:cs typeface="Calibri"/>
                <a:sym typeface="Calibri"/>
              </a:rPr>
              <a:t>-Apps</a:t>
            </a:r>
            <a:endParaRPr sz="16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45281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6" name="Google Shape;371;g1f204218ebb_0_553"/>
          <p:cNvSpPr txBox="1">
            <a:spLocks noGrp="1"/>
          </p:cNvSpPr>
          <p:nvPr>
            <p:ph type="title"/>
          </p:nvPr>
        </p:nvSpPr>
        <p:spPr>
          <a:xfrm>
            <a:off x="390049" y="789852"/>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dirty="0"/>
              <a:t/>
            </a:r>
            <a:br>
              <a:rPr lang="en-US" dirty="0"/>
            </a:br>
            <a:r>
              <a:rPr lang="en-US" dirty="0"/>
              <a:t>DISKUSSION</a:t>
            </a:r>
            <a:endParaRPr lang="en-US" dirty="0">
              <a:solidFill>
                <a:srgbClr val="C01E24"/>
              </a:solidFill>
            </a:endParaRPr>
          </a:p>
        </p:txBody>
      </p:sp>
      <p:sp>
        <p:nvSpPr>
          <p:cNvPr id="7" name="Θέση περιεχομένου 2"/>
          <p:cNvSpPr txBox="1">
            <a:spLocks/>
          </p:cNvSpPr>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65760" algn="l" rtl="0">
              <a:lnSpc>
                <a:spcPct val="100000"/>
              </a:lnSpc>
              <a:spcBef>
                <a:spcPts val="600"/>
              </a:spcBef>
              <a:spcAft>
                <a:spcPts val="0"/>
              </a:spcAft>
              <a:buClr>
                <a:srgbClr val="C01E24"/>
              </a:buClr>
              <a:buSzPts val="216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C01E24"/>
              </a:buClr>
              <a:buSzPts val="18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C01E24"/>
              </a:buClr>
              <a:buSzPts val="18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C01E24"/>
              </a:buClr>
              <a:buSzPts val="18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sz="3200" i="1" dirty="0" err="1"/>
              <a:t>Fragen</a:t>
            </a:r>
            <a:r>
              <a:rPr lang="en-GB" sz="3200" i="1" dirty="0"/>
              <a:t>?</a:t>
            </a:r>
          </a:p>
          <a:p>
            <a:endParaRPr lang="en-GB" sz="3200" i="1" dirty="0"/>
          </a:p>
          <a:p>
            <a:r>
              <a:rPr lang="en-GB" sz="3200" i="1" dirty="0" err="1"/>
              <a:t>Klärungen</a:t>
            </a:r>
            <a:r>
              <a:rPr lang="en-GB" sz="3200" i="1" dirty="0"/>
              <a:t>?</a:t>
            </a:r>
          </a:p>
          <a:p>
            <a:endParaRPr lang="en-GB" sz="3200" i="1" dirty="0"/>
          </a:p>
          <a:p>
            <a:r>
              <a:rPr lang="en-GB" sz="3200" i="1" dirty="0" err="1"/>
              <a:t>Kommentare</a:t>
            </a:r>
            <a:r>
              <a:rPr lang="en-GB" sz="3200" i="1" dirty="0"/>
              <a:t>?</a:t>
            </a:r>
          </a:p>
        </p:txBody>
      </p:sp>
      <p:pic>
        <p:nvPicPr>
          <p:cNvPr id="8"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431" y="1592312"/>
            <a:ext cx="4509286" cy="4509286"/>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1">
            <a:extLst>
              <a:ext uri="{FF2B5EF4-FFF2-40B4-BE49-F238E27FC236}">
                <a16:creationId xmlns:a16="http://schemas.microsoft.com/office/drawing/2014/main" id="{ED2F4DDC-EDFB-2077-F4D4-7EFCA890F8B7}"/>
              </a:ext>
            </a:extLst>
          </p:cNvPr>
          <p:cNvSpPr/>
          <p:nvPr/>
        </p:nvSpPr>
        <p:spPr>
          <a:xfrm>
            <a:off x="9205974" y="6262562"/>
            <a:ext cx="2411718" cy="276999"/>
          </a:xfrm>
          <a:prstGeom prst="rect">
            <a:avLst/>
          </a:prstGeom>
        </p:spPr>
        <p:txBody>
          <a:bodyPr wrap="square">
            <a:spAutoFit/>
          </a:bodyPr>
          <a:lstStyle/>
          <a:p>
            <a:pPr algn="r"/>
            <a:r>
              <a:rPr lang="en-US" sz="1200" dirty="0">
                <a:hlinkClick r:id="rId4"/>
              </a:rPr>
              <a:t>Quelle</a:t>
            </a:r>
            <a:r>
              <a:rPr lang="en-US" sz="1200" dirty="0"/>
              <a:t> |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2" name="Google Shape;276;g1f204218ebb_0_373">
            <a:extLst>
              <a:ext uri="{FF2B5EF4-FFF2-40B4-BE49-F238E27FC236}">
                <a16:creationId xmlns:a16="http://schemas.microsoft.com/office/drawing/2014/main" id="{6F540DD3-8DF4-236C-81C6-A657B4AA0569}"/>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1.1.</a:t>
            </a:r>
            <a:r>
              <a:rPr lang="el-GR" sz="1800" dirty="0">
                <a:solidFill>
                  <a:schemeClr val="lt1"/>
                </a:solidFill>
                <a:latin typeface="Calibri"/>
                <a:ea typeface="Calibri"/>
                <a:cs typeface="Calibri"/>
                <a:sym typeface="Calibri"/>
              </a:rPr>
              <a:t>3</a:t>
            </a:r>
            <a:r>
              <a:rPr lang="en-US" sz="1800" dirty="0">
                <a:solidFill>
                  <a:schemeClr val="lt1"/>
                </a:solidFill>
                <a:latin typeface="Calibri"/>
                <a:ea typeface="Calibri"/>
                <a:cs typeface="Calibri"/>
                <a:sym typeface="Calibri"/>
              </a:rPr>
              <a:t> Navigating Health Apps</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29318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92" name="Google Shape;392;g1f204218ebb_0_619"/>
          <p:cNvSpPr txBox="1"/>
          <p:nvPr/>
        </p:nvSpPr>
        <p:spPr>
          <a:xfrm>
            <a:off x="326571" y="2387827"/>
            <a:ext cx="11625943" cy="3042589"/>
          </a:xfrm>
          <a:prstGeom prst="rect">
            <a:avLst/>
          </a:prstGeom>
          <a:noFill/>
          <a:ln>
            <a:noFill/>
          </a:ln>
        </p:spPr>
        <p:txBody>
          <a:bodyPr spcFirstLastPara="1" wrap="square" lIns="91425" tIns="45700" rIns="91425" bIns="45700" anchor="t" anchorCtr="0">
            <a:normAutofit/>
          </a:bodyPr>
          <a:lstStyle/>
          <a:p>
            <a:pPr marL="228600" lvl="0" indent="-190500">
              <a:spcBef>
                <a:spcPts val="1200"/>
              </a:spcBef>
              <a:buClr>
                <a:srgbClr val="C01E24"/>
              </a:buClr>
              <a:buSzPts val="1800"/>
              <a:buFont typeface="Noto Sans Symbols"/>
              <a:buChar char="▪"/>
            </a:pPr>
            <a:r>
              <a:rPr lang="en-US" sz="1800" dirty="0" err="1">
                <a:latin typeface="Calibri" panose="020F0502020204030204" pitchFamily="34" charset="0"/>
                <a:ea typeface="Calibri" panose="020F0502020204030204" pitchFamily="34" charset="0"/>
                <a:cs typeface="Calibri" panose="020F0502020204030204" pitchFamily="34" charset="0"/>
              </a:rPr>
              <a:t>Kampmeijer</a:t>
            </a:r>
            <a:r>
              <a:rPr lang="en-US" sz="1800" dirty="0">
                <a:latin typeface="Calibri" panose="020F0502020204030204" pitchFamily="34" charset="0"/>
                <a:ea typeface="Calibri" panose="020F0502020204030204" pitchFamily="34" charset="0"/>
                <a:cs typeface="Calibri" panose="020F0502020204030204" pitchFamily="34" charset="0"/>
              </a:rPr>
              <a:t>, R., Pavlova, M., </a:t>
            </a:r>
            <a:r>
              <a:rPr lang="en-US" sz="1800" dirty="0" err="1">
                <a:latin typeface="Calibri" panose="020F0502020204030204" pitchFamily="34" charset="0"/>
                <a:ea typeface="Calibri" panose="020F0502020204030204" pitchFamily="34" charset="0"/>
                <a:cs typeface="Calibri" panose="020F0502020204030204" pitchFamily="34" charset="0"/>
              </a:rPr>
              <a:t>Tambor</a:t>
            </a:r>
            <a:r>
              <a:rPr lang="en-US" sz="1800" dirty="0">
                <a:latin typeface="Calibri" panose="020F0502020204030204" pitchFamily="34" charset="0"/>
                <a:ea typeface="Calibri" panose="020F0502020204030204" pitchFamily="34" charset="0"/>
                <a:cs typeface="Calibri" panose="020F0502020204030204" pitchFamily="34" charset="0"/>
              </a:rPr>
              <a:t>, M., </a:t>
            </a:r>
            <a:r>
              <a:rPr lang="en-US" sz="1800" dirty="0" err="1">
                <a:latin typeface="Calibri" panose="020F0502020204030204" pitchFamily="34" charset="0"/>
                <a:ea typeface="Calibri" panose="020F0502020204030204" pitchFamily="34" charset="0"/>
                <a:cs typeface="Calibri" panose="020F0502020204030204" pitchFamily="34" charset="0"/>
              </a:rPr>
              <a:t>Golinowska</a:t>
            </a:r>
            <a:r>
              <a:rPr lang="en-US" sz="1800" dirty="0">
                <a:latin typeface="Calibri" panose="020F0502020204030204" pitchFamily="34" charset="0"/>
                <a:ea typeface="Calibri" panose="020F0502020204030204" pitchFamily="34" charset="0"/>
                <a:cs typeface="Calibri" panose="020F0502020204030204" pitchFamily="34" charset="0"/>
              </a:rPr>
              <a:t>, S., &amp; Groot, W. (2016). The use of e-health and m-health tools in health promotion and primary prevention among older adults: a systematic literature review. </a:t>
            </a:r>
            <a:r>
              <a:rPr lang="en-US" sz="1800" i="1" dirty="0">
                <a:latin typeface="Calibri" panose="020F0502020204030204" pitchFamily="34" charset="0"/>
                <a:ea typeface="Calibri" panose="020F0502020204030204" pitchFamily="34" charset="0"/>
                <a:cs typeface="Calibri" panose="020F0502020204030204" pitchFamily="34" charset="0"/>
              </a:rPr>
              <a:t>BMC health services research</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i="1" dirty="0">
                <a:latin typeface="Calibri" panose="020F0502020204030204" pitchFamily="34" charset="0"/>
                <a:ea typeface="Calibri" panose="020F0502020204030204" pitchFamily="34" charset="0"/>
                <a:cs typeface="Calibri" panose="020F0502020204030204" pitchFamily="34" charset="0"/>
              </a:rPr>
              <a:t>16</a:t>
            </a:r>
            <a:r>
              <a:rPr lang="en-US" sz="1800" dirty="0">
                <a:latin typeface="Calibri" panose="020F0502020204030204" pitchFamily="34" charset="0"/>
                <a:ea typeface="Calibri" panose="020F0502020204030204" pitchFamily="34" charset="0"/>
                <a:cs typeface="Calibri" panose="020F0502020204030204" pitchFamily="34" charset="0"/>
              </a:rPr>
              <a:t>, 467-479.</a:t>
            </a:r>
          </a:p>
          <a:p>
            <a:pPr marL="228600" lvl="0" indent="-190500">
              <a:spcBef>
                <a:spcPts val="1200"/>
              </a:spcBef>
              <a:buClr>
                <a:srgbClr val="C01E24"/>
              </a:buClr>
              <a:buSzPts val="1800"/>
              <a:buFont typeface="Noto Sans Symbols"/>
              <a:buChar char="▪"/>
            </a:pPr>
            <a:r>
              <a:rPr lang="en-US" sz="1800" dirty="0">
                <a:latin typeface="Calibri" panose="020F0502020204030204" pitchFamily="34" charset="0"/>
                <a:ea typeface="Calibri" panose="020F0502020204030204" pitchFamily="34" charset="0"/>
                <a:cs typeface="Calibri" panose="020F0502020204030204" pitchFamily="34" charset="0"/>
              </a:rPr>
              <a:t>Biswas, M., Tania, M. H., Kaiser, M. S., </a:t>
            </a:r>
            <a:r>
              <a:rPr lang="en-US" sz="1800" dirty="0" err="1">
                <a:latin typeface="Calibri" panose="020F0502020204030204" pitchFamily="34" charset="0"/>
                <a:ea typeface="Calibri" panose="020F0502020204030204" pitchFamily="34" charset="0"/>
                <a:cs typeface="Calibri" panose="020F0502020204030204" pitchFamily="34" charset="0"/>
              </a:rPr>
              <a:t>Kabir</a:t>
            </a:r>
            <a:r>
              <a:rPr lang="en-US" sz="1800" dirty="0">
                <a:latin typeface="Calibri" panose="020F0502020204030204" pitchFamily="34" charset="0"/>
                <a:ea typeface="Calibri" panose="020F0502020204030204" pitchFamily="34" charset="0"/>
                <a:cs typeface="Calibri" panose="020F0502020204030204" pitchFamily="34" charset="0"/>
              </a:rPr>
              <a:t>, R., Mahmud, M., &amp; Kemal, A. A. (2021). ACCU3RATE: A mobile health application rating scale based on user reviews. </a:t>
            </a:r>
            <a:r>
              <a:rPr lang="en-US" sz="1800" i="1" dirty="0" err="1">
                <a:latin typeface="Calibri" panose="020F0502020204030204" pitchFamily="34" charset="0"/>
                <a:ea typeface="Calibri" panose="020F0502020204030204" pitchFamily="34" charset="0"/>
                <a:cs typeface="Calibri" panose="020F0502020204030204" pitchFamily="34" charset="0"/>
              </a:rPr>
              <a:t>PloS</a:t>
            </a:r>
            <a:r>
              <a:rPr lang="en-US" sz="1800" i="1" dirty="0">
                <a:latin typeface="Calibri" panose="020F0502020204030204" pitchFamily="34" charset="0"/>
                <a:ea typeface="Calibri" panose="020F0502020204030204" pitchFamily="34" charset="0"/>
                <a:cs typeface="Calibri" panose="020F0502020204030204" pitchFamily="34" charset="0"/>
              </a:rPr>
              <a:t> one</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i="1" dirty="0">
                <a:latin typeface="Calibri" panose="020F0502020204030204" pitchFamily="34" charset="0"/>
                <a:ea typeface="Calibri" panose="020F0502020204030204" pitchFamily="34" charset="0"/>
                <a:cs typeface="Calibri" panose="020F0502020204030204" pitchFamily="34" charset="0"/>
              </a:rPr>
              <a:t>16</a:t>
            </a:r>
            <a:r>
              <a:rPr lang="en-US" sz="1800" dirty="0">
                <a:latin typeface="Calibri" panose="020F0502020204030204" pitchFamily="34" charset="0"/>
                <a:ea typeface="Calibri" panose="020F0502020204030204" pitchFamily="34" charset="0"/>
                <a:cs typeface="Calibri" panose="020F0502020204030204" pitchFamily="34" charset="0"/>
              </a:rPr>
              <a:t>(12), e0258050.</a:t>
            </a:r>
          </a:p>
          <a:p>
            <a:pPr marL="228600" lvl="0" indent="-190500">
              <a:spcBef>
                <a:spcPts val="1200"/>
              </a:spcBef>
              <a:buClr>
                <a:srgbClr val="C01E24"/>
              </a:buClr>
              <a:buSzPts val="1800"/>
              <a:buFont typeface="Noto Sans Symbols"/>
              <a:buChar char="▪"/>
            </a:pPr>
            <a:r>
              <a:rPr lang="en-US" sz="1800" dirty="0">
                <a:latin typeface="Calibri" panose="020F0502020204030204" pitchFamily="34" charset="0"/>
                <a:ea typeface="Calibri" panose="020F0502020204030204" pitchFamily="34" charset="0"/>
                <a:cs typeface="Calibri" panose="020F0502020204030204" pitchFamily="34" charset="0"/>
              </a:rPr>
              <a:t>Ahmed, I., Ahmad, N. S., Ali, S., Ali, S., George, A., Danish, H. S., &amp; </a:t>
            </a:r>
            <a:r>
              <a:rPr lang="en-US" sz="1800" dirty="0" err="1">
                <a:latin typeface="Calibri" panose="020F0502020204030204" pitchFamily="34" charset="0"/>
                <a:ea typeface="Calibri" panose="020F0502020204030204" pitchFamily="34" charset="0"/>
                <a:cs typeface="Calibri" panose="020F0502020204030204" pitchFamily="34" charset="0"/>
              </a:rPr>
              <a:t>Darzi</a:t>
            </a:r>
            <a:r>
              <a:rPr lang="en-US" sz="1800" dirty="0">
                <a:latin typeface="Calibri" panose="020F0502020204030204" pitchFamily="34" charset="0"/>
                <a:ea typeface="Calibri" panose="020F0502020204030204" pitchFamily="34" charset="0"/>
                <a:cs typeface="Calibri" panose="020F0502020204030204" pitchFamily="34" charset="0"/>
              </a:rPr>
              <a:t>, A. (2018). Medication adherence apps: review and content analysis. </a:t>
            </a:r>
            <a:r>
              <a:rPr lang="en-US" sz="1800" i="1" dirty="0">
                <a:latin typeface="Calibri" panose="020F0502020204030204" pitchFamily="34" charset="0"/>
                <a:ea typeface="Calibri" panose="020F0502020204030204" pitchFamily="34" charset="0"/>
                <a:cs typeface="Calibri" panose="020F0502020204030204" pitchFamily="34" charset="0"/>
              </a:rPr>
              <a:t>JMIR </a:t>
            </a:r>
            <a:r>
              <a:rPr lang="en-US" sz="1800" i="1" dirty="0" err="1">
                <a:latin typeface="Calibri" panose="020F0502020204030204" pitchFamily="34" charset="0"/>
                <a:ea typeface="Calibri" panose="020F0502020204030204" pitchFamily="34" charset="0"/>
                <a:cs typeface="Calibri" panose="020F0502020204030204" pitchFamily="34" charset="0"/>
              </a:rPr>
              <a:t>mHealth</a:t>
            </a:r>
            <a:r>
              <a:rPr lang="en-US" sz="1800" i="1" dirty="0">
                <a:latin typeface="Calibri" panose="020F0502020204030204" pitchFamily="34" charset="0"/>
                <a:ea typeface="Calibri" panose="020F0502020204030204" pitchFamily="34" charset="0"/>
                <a:cs typeface="Calibri" panose="020F0502020204030204" pitchFamily="34" charset="0"/>
              </a:rPr>
              <a:t> and </a:t>
            </a:r>
            <a:r>
              <a:rPr lang="en-US" sz="1800" i="1" dirty="0" err="1">
                <a:latin typeface="Calibri" panose="020F0502020204030204" pitchFamily="34" charset="0"/>
                <a:ea typeface="Calibri" panose="020F0502020204030204" pitchFamily="34" charset="0"/>
                <a:cs typeface="Calibri" panose="020F0502020204030204" pitchFamily="34" charset="0"/>
              </a:rPr>
              <a:t>uHealth</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i="1" dirty="0">
                <a:latin typeface="Calibri" panose="020F0502020204030204" pitchFamily="34" charset="0"/>
                <a:ea typeface="Calibri" panose="020F0502020204030204" pitchFamily="34" charset="0"/>
                <a:cs typeface="Calibri" panose="020F0502020204030204" pitchFamily="34" charset="0"/>
              </a:rPr>
              <a:t>6</a:t>
            </a:r>
            <a:r>
              <a:rPr lang="en-US" sz="1800" dirty="0">
                <a:latin typeface="Calibri" panose="020F0502020204030204" pitchFamily="34" charset="0"/>
                <a:ea typeface="Calibri" panose="020F0502020204030204" pitchFamily="34" charset="0"/>
                <a:cs typeface="Calibri" panose="020F0502020204030204" pitchFamily="34" charset="0"/>
              </a:rPr>
              <a:t>(3), e6432.</a:t>
            </a:r>
            <a:endParaRPr lang="es-ES" sz="1800" dirty="0">
              <a:latin typeface="Calibri" panose="020F0502020204030204" pitchFamily="34" charset="0"/>
              <a:ea typeface="Calibri" panose="020F0502020204030204" pitchFamily="34" charset="0"/>
              <a:cs typeface="Calibri" panose="020F0502020204030204" pitchFamily="34" charset="0"/>
            </a:endParaRPr>
          </a:p>
        </p:txBody>
      </p:sp>
      <p:sp>
        <p:nvSpPr>
          <p:cNvPr id="393" name="Google Shape;393;g1f204218ebb_0_619"/>
          <p:cNvSpPr txBox="1"/>
          <p:nvPr/>
        </p:nvSpPr>
        <p:spPr>
          <a:xfrm>
            <a:off x="436161" y="1071626"/>
            <a:ext cx="11059800" cy="605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600"/>
              <a:buFont typeface="Calibri"/>
              <a:buNone/>
            </a:pPr>
            <a:r>
              <a:rPr lang="en-US" sz="3600" b="1" dirty="0" err="1">
                <a:solidFill>
                  <a:srgbClr val="C01E24"/>
                </a:solidFill>
                <a:latin typeface="Calibri"/>
                <a:ea typeface="Calibri"/>
                <a:cs typeface="Calibri"/>
                <a:sym typeface="Calibri"/>
              </a:rPr>
              <a:t>Referenzen</a:t>
            </a:r>
            <a:r>
              <a:rPr lang="en-US" sz="3600" b="1" dirty="0">
                <a:solidFill>
                  <a:srgbClr val="C01E24"/>
                </a:solidFill>
                <a:latin typeface="Calibri"/>
                <a:ea typeface="Calibri"/>
                <a:cs typeface="Calibri"/>
                <a:sym typeface="Calibri"/>
              </a:rPr>
              <a:t> und </a:t>
            </a:r>
            <a:r>
              <a:rPr lang="en-US" sz="3600" b="1" dirty="0" err="1">
                <a:solidFill>
                  <a:srgbClr val="C01E24"/>
                </a:solidFill>
                <a:latin typeface="Calibri"/>
                <a:ea typeface="Calibri"/>
                <a:cs typeface="Calibri"/>
                <a:sym typeface="Calibri"/>
              </a:rPr>
              <a:t>weiterführende</a:t>
            </a:r>
            <a:r>
              <a:rPr lang="en-US" sz="3600" b="1" dirty="0">
                <a:solidFill>
                  <a:srgbClr val="C01E24"/>
                </a:solidFill>
                <a:latin typeface="Calibri"/>
                <a:ea typeface="Calibri"/>
                <a:cs typeface="Calibri"/>
                <a:sym typeface="Calibri"/>
              </a:rPr>
              <a:t> </a:t>
            </a:r>
            <a:r>
              <a:rPr lang="en-US" sz="3600" b="1" dirty="0" err="1">
                <a:solidFill>
                  <a:srgbClr val="C01E24"/>
                </a:solidFill>
                <a:latin typeface="Calibri"/>
                <a:ea typeface="Calibri"/>
                <a:cs typeface="Calibri"/>
                <a:sym typeface="Calibri"/>
              </a:rPr>
              <a:t>Literatur</a:t>
            </a:r>
            <a:endParaRPr lang="en-US" sz="3600" b="1" dirty="0">
              <a:solidFill>
                <a:srgbClr val="C01E24"/>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98"/>
        <p:cNvGrpSpPr/>
        <p:nvPr/>
      </p:nvGrpSpPr>
      <p:grpSpPr>
        <a:xfrm>
          <a:off x="0" y="0"/>
          <a:ext cx="0" cy="0"/>
          <a:chOff x="0" y="0"/>
          <a:chExt cx="0" cy="0"/>
        </a:xfrm>
      </p:grpSpPr>
      <p:sp>
        <p:nvSpPr>
          <p:cNvPr id="399" name="Google Shape;399;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0" name="Google Shape;400;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01" name="Google Shape;401;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402" name="Google Shape;402;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403" name="Google Shape;403;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ts val="2800"/>
              <a:buFont typeface="Calibri"/>
              <a:buNone/>
            </a:pPr>
            <a:r>
              <a:rPr lang="de-DE" sz="2800" b="0" i="0" u="none" strike="noStrike" cap="none" dirty="0">
                <a:solidFill>
                  <a:srgbClr val="C01E24"/>
                </a:solidFill>
                <a:latin typeface="Calibri"/>
                <a:ea typeface="Calibri"/>
                <a:cs typeface="Calibri"/>
                <a:sym typeface="Calibri"/>
              </a:rPr>
              <a:t>Glückwunsch!</a:t>
            </a:r>
          </a:p>
          <a:p>
            <a:pPr marL="0" marR="0" lvl="0" indent="0" algn="l" rtl="0">
              <a:lnSpc>
                <a:spcPct val="90000"/>
              </a:lnSpc>
              <a:spcBef>
                <a:spcPts val="0"/>
              </a:spcBef>
              <a:spcAft>
                <a:spcPts val="0"/>
              </a:spcAft>
              <a:buClr>
                <a:srgbClr val="C01E24"/>
              </a:buClr>
              <a:buSzPts val="2800"/>
              <a:buFont typeface="Calibri"/>
              <a:buNone/>
            </a:pPr>
            <a:r>
              <a:rPr lang="de-DE" sz="2800" b="0" i="0" u="none" strike="noStrike" cap="none" dirty="0">
                <a:solidFill>
                  <a:srgbClr val="C01E24"/>
                </a:solidFill>
                <a:latin typeface="Calibri"/>
                <a:ea typeface="Calibri"/>
                <a:cs typeface="Calibri"/>
                <a:sym typeface="Calibri"/>
              </a:rPr>
              <a:t/>
            </a:r>
            <a:br>
              <a:rPr lang="de-DE" sz="2800" b="0" i="0" u="none" strike="noStrike" cap="none" dirty="0">
                <a:solidFill>
                  <a:srgbClr val="C01E24"/>
                </a:solidFill>
                <a:latin typeface="Calibri"/>
                <a:ea typeface="Calibri"/>
                <a:cs typeface="Calibri"/>
                <a:sym typeface="Calibri"/>
              </a:rPr>
            </a:br>
            <a:r>
              <a:rPr lang="de-DE" sz="2800" b="0" i="0" u="none" strike="noStrike" cap="none" dirty="0">
                <a:solidFill>
                  <a:srgbClr val="C01E24"/>
                </a:solidFill>
                <a:latin typeface="Calibri"/>
                <a:ea typeface="Calibri"/>
                <a:cs typeface="Calibri"/>
                <a:sym typeface="Calibri"/>
              </a:rPr>
              <a:t>Sie haben die Unterrichtseinheit dieses Moduls abgeschlossen!</a:t>
            </a:r>
          </a:p>
        </p:txBody>
      </p:sp>
      <p:pic>
        <p:nvPicPr>
          <p:cNvPr id="405" name="Google Shape;405;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
        <p:nvSpPr>
          <p:cNvPr id="11" name="Ορθογώνιο 10">
            <a:extLst>
              <a:ext uri="{FF2B5EF4-FFF2-40B4-BE49-F238E27FC236}">
                <a16:creationId xmlns:a16="http://schemas.microsoft.com/office/drawing/2014/main" id="{2AEE8F04-0D28-7342-5C1E-E908E35E4C21}"/>
              </a:ext>
            </a:extLst>
          </p:cNvPr>
          <p:cNvSpPr/>
          <p:nvPr/>
        </p:nvSpPr>
        <p:spPr>
          <a:xfrm>
            <a:off x="3898918" y="631935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de-DE" sz="1000" dirty="0">
                <a:solidFill>
                  <a:schemeClr val="accent5">
                    <a:lumMod val="20000"/>
                    <a:lumOff val="80000"/>
                  </a:schemeClr>
                </a:solidFill>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r>
              <a:rPr lang="de-DE" sz="1000" dirty="0" smtClean="0">
                <a:solidFill>
                  <a:schemeClr val="accent5">
                    <a:lumMod val="20000"/>
                    <a:lumOff val="80000"/>
                  </a:schemeClr>
                </a:solidFill>
                <a:latin typeface="+mj-lt"/>
              </a:rPr>
              <a:t>.</a:t>
            </a:r>
            <a:endParaRPr lang="de-DE" sz="1000" dirty="0">
              <a:solidFill>
                <a:schemeClr val="accent5">
                  <a:lumMod val="20000"/>
                  <a:lumOff val="80000"/>
                </a:schemeClr>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145" name="Google Shape;145;p2"/>
          <p:cNvGrpSpPr/>
          <p:nvPr/>
        </p:nvGrpSpPr>
        <p:grpSpPr>
          <a:xfrm>
            <a:off x="6606686" y="1812884"/>
            <a:ext cx="6096000" cy="1677637"/>
            <a:chOff x="-1066801" y="1523553"/>
            <a:chExt cx="6096000" cy="1677637"/>
          </a:xfrm>
        </p:grpSpPr>
        <p:pic>
          <p:nvPicPr>
            <p:cNvPr id="146" name="Google Shape;146;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47" name="Google Shape;147;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a:t>
              </a:r>
              <a:r>
                <a:rPr lang="en-US" sz="1050" b="0" i="0" u="none" strike="noStrike" cap="none">
                  <a:solidFill>
                    <a:srgbClr val="203864"/>
                  </a:solidFill>
                  <a:latin typeface="Roboto"/>
                  <a:ea typeface="Roboto"/>
                  <a:cs typeface="Roboto"/>
                  <a:sym typeface="Roboto"/>
                </a:rPr>
                <a:t> 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48" name="Google Shape;148;p2"/>
          <p:cNvGrpSpPr/>
          <p:nvPr/>
        </p:nvGrpSpPr>
        <p:grpSpPr>
          <a:xfrm>
            <a:off x="3483817" y="4504058"/>
            <a:ext cx="6629400" cy="1738414"/>
            <a:chOff x="2579204" y="1882706"/>
            <a:chExt cx="6629400" cy="1738414"/>
          </a:xfrm>
        </p:grpSpPr>
        <p:pic>
          <p:nvPicPr>
            <p:cNvPr id="149" name="Google Shape;149;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50" name="Google Shape;150;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51" name="Google Shape;151;p2"/>
          <p:cNvGrpSpPr/>
          <p:nvPr/>
        </p:nvGrpSpPr>
        <p:grpSpPr>
          <a:xfrm>
            <a:off x="3020318" y="1776505"/>
            <a:ext cx="6634368" cy="1584248"/>
            <a:chOff x="6639106" y="2919412"/>
            <a:chExt cx="6634368" cy="1584248"/>
          </a:xfrm>
        </p:grpSpPr>
        <p:pic>
          <p:nvPicPr>
            <p:cNvPr id="152" name="Google Shape;152;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53" name="Google Shape;153;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ATHENS, GREECE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54" name="Google Shape;154;p2"/>
          <p:cNvGrpSpPr/>
          <p:nvPr/>
        </p:nvGrpSpPr>
        <p:grpSpPr>
          <a:xfrm>
            <a:off x="2776075" y="4478327"/>
            <a:ext cx="2543175" cy="1592961"/>
            <a:chOff x="4517932" y="3531206"/>
            <a:chExt cx="2543175" cy="1592961"/>
          </a:xfrm>
        </p:grpSpPr>
        <p:pic>
          <p:nvPicPr>
            <p:cNvPr id="155" name="Google Shape;155;p2"/>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156" name="Google Shape;156;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57" name="Google Shape;157;p2"/>
          <p:cNvGrpSpPr/>
          <p:nvPr/>
        </p:nvGrpSpPr>
        <p:grpSpPr>
          <a:xfrm>
            <a:off x="2859813" y="1422238"/>
            <a:ext cx="1973150" cy="2726448"/>
            <a:chOff x="9320178" y="2976204"/>
            <a:chExt cx="1973150" cy="2726448"/>
          </a:xfrm>
        </p:grpSpPr>
        <p:pic>
          <p:nvPicPr>
            <p:cNvPr id="158" name="Google Shape;158;p2"/>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159" name="Google Shape;159;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grpSp>
        <p:nvGrpSpPr>
          <p:cNvPr id="160" name="Google Shape;160;p2"/>
          <p:cNvGrpSpPr/>
          <p:nvPr/>
        </p:nvGrpSpPr>
        <p:grpSpPr>
          <a:xfrm>
            <a:off x="-1974174" y="1729933"/>
            <a:ext cx="6952500" cy="1601717"/>
            <a:chOff x="-1240501" y="3160643"/>
            <a:chExt cx="6952500" cy="1601717"/>
          </a:xfrm>
        </p:grpSpPr>
        <p:pic>
          <p:nvPicPr>
            <p:cNvPr id="161" name="Google Shape;161;p2"/>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162" name="Google Shape;162;p2"/>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sp>
        <p:nvSpPr>
          <p:cNvPr id="163" name="Google Shape;163;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ATHENS, GREECE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164" name="Google Shape;164;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65" name="Google Shape;165;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66" name="Google Shape;166;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sp>
        <p:nvSpPr>
          <p:cNvPr id="167" name="Google Shape;167;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CYPRUS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168" name="Google Shape;168;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69" name="Google Shape;169;p2" descr="A close up of a logo&#10;&#10;Description automatically generated"/>
          <p:cNvPicPr preferRelativeResize="0"/>
          <p:nvPr/>
        </p:nvPicPr>
        <p:blipFill rotWithShape="1">
          <a:blip r:embed="rId21">
            <a:alphaModFix/>
          </a:blip>
          <a:srcRect/>
          <a:stretch/>
        </p:blipFill>
        <p:spPr>
          <a:xfrm>
            <a:off x="1909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g1ea73e90a18_0_215"/>
          <p:cNvSpPr txBox="1">
            <a:spLocks noGrp="1"/>
          </p:cNvSpPr>
          <p:nvPr>
            <p:ph type="title"/>
          </p:nvPr>
        </p:nvSpPr>
        <p:spPr>
          <a:xfrm>
            <a:off x="146400" y="3528025"/>
            <a:ext cx="11899200" cy="88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03864"/>
              </a:buClr>
              <a:buSzPts val="2200"/>
              <a:buNone/>
            </a:pPr>
            <a:r>
              <a:rPr lang="en-US" sz="6700" dirty="0" err="1">
                <a:solidFill>
                  <a:srgbClr val="203864"/>
                </a:solidFill>
              </a:rPr>
              <a:t>Kennenlernaktivitäten</a:t>
            </a:r>
            <a:r>
              <a:rPr lang="en-US" sz="6700" dirty="0">
                <a:solidFill>
                  <a:srgbClr val="203864"/>
                </a:solidFill>
              </a:rPr>
              <a:t>​</a:t>
            </a:r>
            <a:endParaRPr sz="6700" dirty="0">
              <a:solidFill>
                <a:srgbClr val="203864"/>
              </a:solidFill>
            </a:endParaRPr>
          </a:p>
        </p:txBody>
      </p:sp>
      <p:sp>
        <p:nvSpPr>
          <p:cNvPr id="188" name="Google Shape;188;g1ea73e90a18_0_215"/>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1</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
        <p:nvSpPr>
          <p:cNvPr id="189" name="Google Shape;189;g1ea73e90a18_0_215"/>
          <p:cNvSpPr txBox="1"/>
          <p:nvPr/>
        </p:nvSpPr>
        <p:spPr>
          <a:xfrm>
            <a:off x="831357" y="578363"/>
            <a:ext cx="8349965" cy="570657"/>
          </a:xfrm>
          <a:prstGeom prst="rect">
            <a:avLst/>
          </a:prstGeom>
          <a:solidFill>
            <a:srgbClr val="DDE0E5"/>
          </a:solid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000000"/>
              </a:buClr>
              <a:buSzPts val="1800"/>
              <a:buFont typeface="Arial"/>
              <a:buNone/>
            </a:pPr>
            <a:r>
              <a:rPr lang="de-DE" sz="1800" b="1" i="0" u="none" strike="noStrike" cap="none" dirty="0">
                <a:solidFill>
                  <a:srgbClr val="000000"/>
                </a:solidFill>
                <a:latin typeface="Arial"/>
                <a:ea typeface="Arial"/>
                <a:cs typeface="Arial"/>
                <a:sym typeface="Arial"/>
              </a:rPr>
              <a:t>Allgemeines Bewusstsein über die Relevanz von Selbstmanagement und Gesundheits-Apps​</a:t>
            </a:r>
          </a:p>
        </p:txBody>
      </p:sp>
      <p:sp>
        <p:nvSpPr>
          <p:cNvPr id="190" name="Google Shape;190;g1ea73e90a18_0_215"/>
          <p:cNvSpPr/>
          <p:nvPr/>
        </p:nvSpPr>
        <p:spPr>
          <a:xfrm>
            <a:off x="269731" y="591263"/>
            <a:ext cx="633648"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10</a:t>
            </a:r>
            <a:endParaRPr sz="2200" b="1" i="0" u="none" strike="noStrike" cap="none">
              <a:solidFill>
                <a:schemeClr val="lt1"/>
              </a:solidFill>
              <a:latin typeface="Gill Sans"/>
              <a:ea typeface="Gill Sans"/>
              <a:cs typeface="Gill Sans"/>
              <a:sym typeface="Gill Sans"/>
            </a:endParaRPr>
          </a:p>
        </p:txBody>
      </p:sp>
      <p:sp>
        <p:nvSpPr>
          <p:cNvPr id="191" name="Google Shape;191;g1ea73e90a18_0_215"/>
          <p:cNvSpPr/>
          <p:nvPr/>
        </p:nvSpPr>
        <p:spPr>
          <a:xfrm>
            <a:off x="64294" y="577307"/>
            <a:ext cx="786047" cy="5825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1ea73e90a18_0_215"/>
          <p:cNvSpPr/>
          <p:nvPr/>
        </p:nvSpPr>
        <p:spPr>
          <a:xfrm>
            <a:off x="157075" y="663790"/>
            <a:ext cx="660608"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Calibri"/>
                <a:ea typeface="Calibri"/>
                <a:cs typeface="Calibri"/>
                <a:sym typeface="Calibri"/>
              </a:rPr>
              <a:t>1</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3295444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2FF6A7-0922-2038-CD84-D47A356445D7}"/>
              </a:ext>
            </a:extLst>
          </p:cNvPr>
          <p:cNvSpPr>
            <a:spLocks noGrp="1"/>
          </p:cNvSpPr>
          <p:nvPr>
            <p:ph type="title"/>
          </p:nvPr>
        </p:nvSpPr>
        <p:spPr/>
        <p:txBody>
          <a:bodyPr>
            <a:normAutofit/>
          </a:bodyPr>
          <a:lstStyle/>
          <a:p>
            <a:r>
              <a:rPr lang="de-DE" sz="2800" b="1" strike="noStrike" spc="-1" dirty="0">
                <a:solidFill>
                  <a:srgbClr val="203864"/>
                </a:solidFill>
                <a:latin typeface="Calibri"/>
                <a:ea typeface="Calibri"/>
              </a:rPr>
              <a:t>Wer sind Sie? </a:t>
            </a:r>
            <a:endParaRPr lang="el-GR" dirty="0"/>
          </a:p>
        </p:txBody>
      </p:sp>
      <p:sp>
        <p:nvSpPr>
          <p:cNvPr id="3" name="Θέση κειμένου 2">
            <a:extLst>
              <a:ext uri="{FF2B5EF4-FFF2-40B4-BE49-F238E27FC236}">
                <a16:creationId xmlns:a16="http://schemas.microsoft.com/office/drawing/2014/main" id="{4A312530-2253-41DE-0D9B-19250A9F93FC}"/>
              </a:ext>
            </a:extLst>
          </p:cNvPr>
          <p:cNvSpPr>
            <a:spLocks noGrp="1"/>
          </p:cNvSpPr>
          <p:nvPr>
            <p:ph type="body" idx="1"/>
          </p:nvPr>
        </p:nvSpPr>
        <p:spPr>
          <a:xfrm>
            <a:off x="557998" y="1800000"/>
            <a:ext cx="5995201" cy="4893300"/>
          </a:xfrm>
        </p:spPr>
        <p:txBody>
          <a:bodyPr>
            <a:normAutofit/>
          </a:bodyPr>
          <a:lstStyle/>
          <a:p>
            <a:pPr marL="0" indent="0">
              <a:lnSpc>
                <a:spcPct val="120000"/>
              </a:lnSpc>
              <a:buNone/>
            </a:pPr>
            <a:r>
              <a:rPr lang="de-DE" sz="2400" b="0" dirty="0">
                <a:latin typeface="Calibri" panose="020F0502020204030204" pitchFamily="34" charset="0"/>
                <a:ea typeface="Calibri" panose="020F0502020204030204" pitchFamily="34" charset="0"/>
                <a:cs typeface="Calibri" panose="020F0502020204030204" pitchFamily="34" charset="0"/>
              </a:rPr>
              <a:t>Das Ziel der Aktivität ist es, den Lernenden zu helfen, sich durch Bilder und Abbildungen einander vorzustellen. Dies kann mit Unterstützung von Online-Tools (z.B. </a:t>
            </a:r>
            <a:r>
              <a:rPr lang="de-DE" sz="2400" b="0" dirty="0" err="1">
                <a:latin typeface="Calibri" panose="020F0502020204030204" pitchFamily="34" charset="0"/>
                <a:ea typeface="Calibri" panose="020F0502020204030204" pitchFamily="34" charset="0"/>
                <a:cs typeface="Calibri" panose="020F0502020204030204" pitchFamily="34" charset="0"/>
              </a:rPr>
              <a:t>Mentimeter</a:t>
            </a:r>
            <a:r>
              <a:rPr lang="de-DE" sz="2400" b="0" dirty="0">
                <a:latin typeface="Calibri" panose="020F0502020204030204" pitchFamily="34" charset="0"/>
                <a:ea typeface="Calibri" panose="020F0502020204030204" pitchFamily="34" charset="0"/>
                <a:cs typeface="Calibri" panose="020F0502020204030204" pitchFamily="34" charset="0"/>
              </a:rPr>
              <a:t>), gedruckten Bildern oder Karten (z.B. Dixit) durchgeführt werden. ​</a:t>
            </a:r>
          </a:p>
          <a:p>
            <a:pPr marL="0" indent="0">
              <a:lnSpc>
                <a:spcPct val="120000"/>
              </a:lnSpc>
              <a:buNone/>
            </a:pPr>
            <a:r>
              <a:rPr lang="de-DE" sz="2400" b="0" dirty="0">
                <a:latin typeface="Calibri" panose="020F0502020204030204" pitchFamily="34" charset="0"/>
                <a:ea typeface="Calibri" panose="020F0502020204030204" pitchFamily="34" charset="0"/>
                <a:cs typeface="Calibri" panose="020F0502020204030204" pitchFamily="34" charset="0"/>
              </a:rPr>
              <a:t>Jede teilnehmende Person wählt das Bild aus, das sie am besten repräsentiert, und erklärt warum.</a:t>
            </a:r>
            <a:endParaRPr lang="el-GR" sz="2400" dirty="0"/>
          </a:p>
        </p:txBody>
      </p:sp>
      <p:pic>
        <p:nvPicPr>
          <p:cNvPr id="5" name="Immagine 8">
            <a:extLst>
              <a:ext uri="{FF2B5EF4-FFF2-40B4-BE49-F238E27FC236}">
                <a16:creationId xmlns:a16="http://schemas.microsoft.com/office/drawing/2014/main" id="{C3B43F1C-2DB6-CA3B-54E9-95AF91BFA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427" y="1760258"/>
            <a:ext cx="5025859" cy="3337484"/>
          </a:xfrm>
          <a:prstGeom prst="rect">
            <a:avLst/>
          </a:prstGeom>
        </p:spPr>
      </p:pic>
      <p:sp>
        <p:nvSpPr>
          <p:cNvPr id="6" name="Ορθογώνιο 1">
            <a:extLst>
              <a:ext uri="{FF2B5EF4-FFF2-40B4-BE49-F238E27FC236}">
                <a16:creationId xmlns:a16="http://schemas.microsoft.com/office/drawing/2014/main" id="{95984061-3F3B-D717-3B85-59008B6287D8}"/>
              </a:ext>
            </a:extLst>
          </p:cNvPr>
          <p:cNvSpPr/>
          <p:nvPr/>
        </p:nvSpPr>
        <p:spPr>
          <a:xfrm>
            <a:off x="9218014" y="5862803"/>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Tree>
    <p:extLst>
      <p:ext uri="{BB962C8B-B14F-4D97-AF65-F5344CB8AC3E}">
        <p14:creationId xmlns:p14="http://schemas.microsoft.com/office/powerpoint/2010/main" val="2709952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7A2EBD-B581-EEE1-4DA7-56058A32255C}"/>
              </a:ext>
            </a:extLst>
          </p:cNvPr>
          <p:cNvSpPr>
            <a:spLocks noGrp="1"/>
          </p:cNvSpPr>
          <p:nvPr>
            <p:ph type="title"/>
          </p:nvPr>
        </p:nvSpPr>
        <p:spPr/>
        <p:txBody>
          <a:bodyPr>
            <a:normAutofit fontScale="90000"/>
          </a:bodyPr>
          <a:lstStyle/>
          <a:p>
            <a:r>
              <a:rPr lang="de-DE" sz="2800" b="1" strike="noStrike" spc="-1" dirty="0">
                <a:solidFill>
                  <a:srgbClr val="203864"/>
                </a:solidFill>
                <a:latin typeface="Calibri"/>
                <a:ea typeface="Calibri"/>
              </a:rPr>
              <a:t>Wer sind Sie? </a:t>
            </a:r>
            <a:r>
              <a:rPr lang="en-US" dirty="0"/>
              <a:t/>
            </a:r>
            <a:br>
              <a:rPr lang="en-US" dirty="0"/>
            </a:br>
            <a:endParaRPr lang="el-GR" dirty="0"/>
          </a:p>
        </p:txBody>
      </p:sp>
      <p:sp>
        <p:nvSpPr>
          <p:cNvPr id="3" name="Θέση κειμένου 2">
            <a:extLst>
              <a:ext uri="{FF2B5EF4-FFF2-40B4-BE49-F238E27FC236}">
                <a16:creationId xmlns:a16="http://schemas.microsoft.com/office/drawing/2014/main" id="{13782FF8-EDDB-BDB2-FE4F-3A02A7AD90D2}"/>
              </a:ext>
            </a:extLst>
          </p:cNvPr>
          <p:cNvSpPr>
            <a:spLocks noGrp="1"/>
          </p:cNvSpPr>
          <p:nvPr>
            <p:ph type="body" idx="1"/>
          </p:nvPr>
        </p:nvSpPr>
        <p:spPr/>
        <p:txBody>
          <a:bodyPr/>
          <a:lstStyle/>
          <a:p>
            <a:pPr marL="114300" indent="0">
              <a:buNone/>
            </a:pPr>
            <a:r>
              <a:rPr lang="de-DE" dirty="0"/>
              <a:t>Zeigen Sie den Lernenden eine große Weltkarte, die das Land aufzeigt, aus dem sie kommen. Stellen Sie ihnen mehrere gesundheitsbezogene Fragen und hören Sie sich die Antworten an - sie könnten je nach Land ähnlich oder unterschiedlich sein.​</a:t>
            </a:r>
          </a:p>
          <a:p>
            <a:pPr marL="114300" indent="0">
              <a:buNone/>
            </a:pPr>
            <a:r>
              <a:rPr lang="de-DE" dirty="0"/>
              <a:t>Ermutigen Sie die Teilnehmenden dazu, eine kurze persönliche Geschichte zu teilen, wenn diese möchten.​</a:t>
            </a:r>
          </a:p>
        </p:txBody>
      </p:sp>
      <p:pic>
        <p:nvPicPr>
          <p:cNvPr id="5" name="Picture 2" descr="Migration, Integration, Migranten">
            <a:extLst>
              <a:ext uri="{FF2B5EF4-FFF2-40B4-BE49-F238E27FC236}">
                <a16:creationId xmlns:a16="http://schemas.microsoft.com/office/drawing/2014/main" id="{774ED4EE-D799-2951-D8E8-B96673531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971" y="1989665"/>
            <a:ext cx="4711230" cy="265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55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2FF6A7-0922-2038-CD84-D47A356445D7}"/>
              </a:ext>
            </a:extLst>
          </p:cNvPr>
          <p:cNvSpPr>
            <a:spLocks noGrp="1"/>
          </p:cNvSpPr>
          <p:nvPr>
            <p:ph type="title"/>
          </p:nvPr>
        </p:nvSpPr>
        <p:spPr/>
        <p:txBody>
          <a:bodyPr>
            <a:normAutofit/>
          </a:bodyPr>
          <a:lstStyle/>
          <a:p>
            <a:r>
              <a:rPr lang="en-US" dirty="0" err="1"/>
              <a:t>Wer</a:t>
            </a:r>
            <a:r>
              <a:rPr lang="en-US" dirty="0"/>
              <a:t> </a:t>
            </a:r>
            <a:r>
              <a:rPr lang="en-US" dirty="0" err="1"/>
              <a:t>sind</a:t>
            </a:r>
            <a:r>
              <a:rPr lang="en-US" dirty="0"/>
              <a:t> Sie?</a:t>
            </a:r>
            <a:endParaRPr lang="el-GR" dirty="0"/>
          </a:p>
        </p:txBody>
      </p:sp>
      <p:sp>
        <p:nvSpPr>
          <p:cNvPr id="3" name="Θέση κειμένου 2">
            <a:extLst>
              <a:ext uri="{FF2B5EF4-FFF2-40B4-BE49-F238E27FC236}">
                <a16:creationId xmlns:a16="http://schemas.microsoft.com/office/drawing/2014/main" id="{4A312530-2253-41DE-0D9B-19250A9F93FC}"/>
              </a:ext>
            </a:extLst>
          </p:cNvPr>
          <p:cNvSpPr>
            <a:spLocks noGrp="1"/>
          </p:cNvSpPr>
          <p:nvPr>
            <p:ph type="body" idx="1"/>
          </p:nvPr>
        </p:nvSpPr>
        <p:spPr>
          <a:xfrm>
            <a:off x="557998" y="1800000"/>
            <a:ext cx="5995201" cy="4893300"/>
          </a:xfrm>
        </p:spPr>
        <p:txBody>
          <a:bodyPr>
            <a:normAutofit/>
          </a:bodyPr>
          <a:lstStyle/>
          <a:p>
            <a:pPr marL="88900" lvl="0" indent="0" algn="l" rtl="0">
              <a:lnSpc>
                <a:spcPct val="150000"/>
              </a:lnSpc>
              <a:spcBef>
                <a:spcPts val="0"/>
              </a:spcBef>
              <a:spcAft>
                <a:spcPts val="0"/>
              </a:spcAft>
              <a:buSzPts val="2200"/>
              <a:buNone/>
            </a:pPr>
            <a:r>
              <a:rPr lang="de-DE" sz="2400" dirty="0">
                <a:solidFill>
                  <a:srgbClr val="000000"/>
                </a:solidFill>
                <a:latin typeface="Calibri" panose="020F0502020204030204" pitchFamily="34" charset="0"/>
                <a:ea typeface="Calibri" panose="020F0502020204030204" pitchFamily="34" charset="0"/>
                <a:cs typeface="Calibri" panose="020F0502020204030204" pitchFamily="34" charset="0"/>
              </a:rPr>
              <a:t>Alle Teilnehmenden stehen im Kreis. Nacheinander sagen sie ihren Namen und beantworten eine Frage, die vom Moderierenden ausgewählt wurde, um das Eis zu brechen, zum Beispiel: Was wäre Ihr Superheldenname? Was ist der letzte Traum, an den Sie sich erinnern? Meine Freunde bewundern mich für meine...</a:t>
            </a:r>
          </a:p>
        </p:txBody>
      </p:sp>
      <p:pic>
        <p:nvPicPr>
          <p:cNvPr id="5" name="Immagine 8">
            <a:extLst>
              <a:ext uri="{FF2B5EF4-FFF2-40B4-BE49-F238E27FC236}">
                <a16:creationId xmlns:a16="http://schemas.microsoft.com/office/drawing/2014/main" id="{C3B43F1C-2DB6-CA3B-54E9-95AF91BFA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427" y="1760258"/>
            <a:ext cx="5025859" cy="3337484"/>
          </a:xfrm>
          <a:prstGeom prst="rect">
            <a:avLst/>
          </a:prstGeom>
        </p:spPr>
      </p:pic>
      <p:sp>
        <p:nvSpPr>
          <p:cNvPr id="6" name="Ορθογώνιο 1">
            <a:extLst>
              <a:ext uri="{FF2B5EF4-FFF2-40B4-BE49-F238E27FC236}">
                <a16:creationId xmlns:a16="http://schemas.microsoft.com/office/drawing/2014/main" id="{95984061-3F3B-D717-3B85-59008B6287D8}"/>
              </a:ext>
            </a:extLst>
          </p:cNvPr>
          <p:cNvSpPr/>
          <p:nvPr/>
        </p:nvSpPr>
        <p:spPr>
          <a:xfrm>
            <a:off x="9218014" y="5862803"/>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Tree>
    <p:extLst>
      <p:ext uri="{BB962C8B-B14F-4D97-AF65-F5344CB8AC3E}">
        <p14:creationId xmlns:p14="http://schemas.microsoft.com/office/powerpoint/2010/main" val="3030557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2FF6A7-0922-2038-CD84-D47A356445D7}"/>
              </a:ext>
            </a:extLst>
          </p:cNvPr>
          <p:cNvSpPr>
            <a:spLocks noGrp="1"/>
          </p:cNvSpPr>
          <p:nvPr>
            <p:ph type="title"/>
          </p:nvPr>
        </p:nvSpPr>
        <p:spPr/>
        <p:txBody>
          <a:bodyPr>
            <a:normAutofit/>
          </a:bodyPr>
          <a:lstStyle/>
          <a:p>
            <a:pPr marL="88900" indent="0">
              <a:buNone/>
            </a:pPr>
            <a:r>
              <a:rPr lang="de-DE" sz="2800" b="1" strike="noStrike" spc="-1" dirty="0">
                <a:solidFill>
                  <a:srgbClr val="203864"/>
                </a:solidFill>
                <a:latin typeface="Calibri"/>
                <a:ea typeface="Calibri"/>
              </a:rPr>
              <a:t>3 Beispiele für Ice-</a:t>
            </a:r>
            <a:r>
              <a:rPr lang="de-DE" sz="2800" b="1" strike="noStrike" spc="-1" dirty="0" err="1">
                <a:solidFill>
                  <a:srgbClr val="203864"/>
                </a:solidFill>
                <a:latin typeface="Calibri"/>
                <a:ea typeface="Calibri"/>
              </a:rPr>
              <a:t>breaker</a:t>
            </a:r>
            <a:r>
              <a:rPr lang="de-DE" sz="2800" b="1" strike="noStrike" spc="-1" dirty="0">
                <a:solidFill>
                  <a:srgbClr val="203864"/>
                </a:solidFill>
                <a:latin typeface="Calibri"/>
                <a:ea typeface="Calibri"/>
              </a:rPr>
              <a:t> Fragen</a:t>
            </a:r>
            <a:endParaRPr lang="en-US" sz="2800" dirty="0">
              <a:solidFill>
                <a:srgbClr val="203864"/>
              </a:solidFill>
            </a:endParaRPr>
          </a:p>
        </p:txBody>
      </p:sp>
      <p:sp>
        <p:nvSpPr>
          <p:cNvPr id="3" name="Θέση κειμένου 2">
            <a:extLst>
              <a:ext uri="{FF2B5EF4-FFF2-40B4-BE49-F238E27FC236}">
                <a16:creationId xmlns:a16="http://schemas.microsoft.com/office/drawing/2014/main" id="{4A312530-2253-41DE-0D9B-19250A9F93FC}"/>
              </a:ext>
            </a:extLst>
          </p:cNvPr>
          <p:cNvSpPr>
            <a:spLocks noGrp="1"/>
          </p:cNvSpPr>
          <p:nvPr>
            <p:ph type="body" idx="1"/>
          </p:nvPr>
        </p:nvSpPr>
        <p:spPr>
          <a:xfrm>
            <a:off x="557998" y="1800000"/>
            <a:ext cx="5995201" cy="4893300"/>
          </a:xfrm>
        </p:spPr>
        <p:txBody>
          <a:bodyPr>
            <a:normAutofit/>
          </a:bodyPr>
          <a:lstStyle/>
          <a:p>
            <a:pPr marL="457200" indent="-343080">
              <a:lnSpc>
                <a:spcPct val="100000"/>
              </a:lnSpc>
              <a:spcBef>
                <a:spcPts val="601"/>
              </a:spcBef>
              <a:buClr>
                <a:srgbClr val="C01E24"/>
              </a:buClr>
              <a:buFont typeface="Wingdings" charset="2"/>
              <a:buChar char=""/>
            </a:pPr>
            <a:r>
              <a:rPr lang="de-DE" sz="2400" b="0" strike="noStrike" spc="-1" dirty="0">
                <a:solidFill>
                  <a:srgbClr val="17181C"/>
                </a:solidFill>
                <a:latin typeface="Calibri"/>
                <a:ea typeface="Calibri"/>
              </a:rPr>
              <a:t>Welches Hausmittel wird in Ihrem Herkunftsland gegen Kopfschmerzen verwendet?​</a:t>
            </a:r>
            <a:endParaRPr lang="de-DE" sz="2400" b="0" strike="noStrike" spc="-1" dirty="0">
              <a:solidFill>
                <a:srgbClr val="000000"/>
              </a:solidFill>
              <a:latin typeface="Arial"/>
            </a:endParaRPr>
          </a:p>
          <a:p>
            <a:pPr marL="457200" indent="-343080">
              <a:lnSpc>
                <a:spcPct val="100000"/>
              </a:lnSpc>
              <a:spcBef>
                <a:spcPts val="601"/>
              </a:spcBef>
              <a:buClr>
                <a:srgbClr val="C01E24"/>
              </a:buClr>
              <a:buFont typeface="Wingdings" charset="2"/>
              <a:buChar char=""/>
            </a:pPr>
            <a:r>
              <a:rPr lang="de-DE" sz="2400" b="0" strike="noStrike" spc="-1" dirty="0">
                <a:solidFill>
                  <a:srgbClr val="17181C"/>
                </a:solidFill>
                <a:latin typeface="Calibri"/>
                <a:ea typeface="Calibri"/>
              </a:rPr>
              <a:t>Was hat Ihre Mutter/Ihr Vater gemacht, wenn Sie als Kind juckende Mückenstiche hatten?​</a:t>
            </a:r>
            <a:endParaRPr lang="de-DE" sz="2400" b="0" strike="noStrike" spc="-1" dirty="0">
              <a:solidFill>
                <a:srgbClr val="000000"/>
              </a:solidFill>
              <a:latin typeface="Arial"/>
            </a:endParaRPr>
          </a:p>
          <a:p>
            <a:pPr marL="457200" indent="-343080">
              <a:lnSpc>
                <a:spcPct val="100000"/>
              </a:lnSpc>
              <a:spcBef>
                <a:spcPts val="601"/>
              </a:spcBef>
              <a:buClr>
                <a:srgbClr val="C01E24"/>
              </a:buClr>
              <a:buFont typeface="Wingdings" charset="2"/>
              <a:buChar char=""/>
            </a:pPr>
            <a:r>
              <a:rPr lang="de-DE" sz="2400" b="0" strike="noStrike" spc="-1" dirty="0">
                <a:solidFill>
                  <a:srgbClr val="17181C"/>
                </a:solidFill>
                <a:latin typeface="Calibri"/>
                <a:ea typeface="Calibri"/>
              </a:rPr>
              <a:t>Welche Lebensmittel betrachten Sie als besonders gesund und nahrhaft?</a:t>
            </a:r>
            <a:endParaRPr lang="de-DE" sz="2400" b="0" strike="noStrike" spc="-1" dirty="0">
              <a:solidFill>
                <a:srgbClr val="000000"/>
              </a:solidFill>
              <a:latin typeface="Arial"/>
            </a:endParaRPr>
          </a:p>
        </p:txBody>
      </p:sp>
      <p:pic>
        <p:nvPicPr>
          <p:cNvPr id="4" name="Picture 2" descr="Natürliche Medizin">
            <a:extLst>
              <a:ext uri="{FF2B5EF4-FFF2-40B4-BE49-F238E27FC236}">
                <a16:creationId xmlns:a16="http://schemas.microsoft.com/office/drawing/2014/main" id="{E2FFC760-893B-5ED2-8EF7-BB487FD54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637" y="1865047"/>
            <a:ext cx="5121296" cy="3743438"/>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60;p5">
            <a:extLst>
              <a:ext uri="{FF2B5EF4-FFF2-40B4-BE49-F238E27FC236}">
                <a16:creationId xmlns:a16="http://schemas.microsoft.com/office/drawing/2014/main" id="{69A248F5-542B-EBC2-C99C-ECE5E7DE902A}"/>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algn="r">
              <a:lnSpc>
                <a:spcPct val="100000"/>
              </a:lnSpc>
              <a:tabLst>
                <a:tab pos="0" algn="l"/>
              </a:tabLst>
            </a:pPr>
            <a:r>
              <a:rPr lang="de-DE" sz="1200" b="0" u="sng" strike="noStrike" spc="-1" dirty="0">
                <a:solidFill>
                  <a:schemeClr val="dk1"/>
                </a:solidFill>
                <a:uFillTx/>
                <a:latin typeface="Calibri"/>
                <a:ea typeface="Calibri"/>
                <a:hlinkClick r:id="rId4"/>
              </a:rPr>
              <a:t>Quelle</a:t>
            </a:r>
            <a:r>
              <a:rPr lang="de-DE" sz="1200" b="0" strike="noStrike" spc="-1" dirty="0">
                <a:solidFill>
                  <a:schemeClr val="dk1"/>
                </a:solidFill>
                <a:latin typeface="Calibri"/>
                <a:ea typeface="Calibri"/>
              </a:rPr>
              <a:t>| </a:t>
            </a:r>
            <a:r>
              <a:rPr lang="de-DE" sz="1200" b="0" u="sng" strike="noStrike" spc="-1" dirty="0" err="1">
                <a:solidFill>
                  <a:schemeClr val="dk1"/>
                </a:solidFill>
                <a:uFillTx/>
                <a:latin typeface="Calibri"/>
                <a:ea typeface="Calibri"/>
                <a:hlinkClick r:id="rId5"/>
              </a:rPr>
              <a:t>Pixabay</a:t>
            </a:r>
            <a:r>
              <a:rPr lang="de-DE" sz="1200" b="0" u="sng" strike="noStrike" spc="-1" dirty="0">
                <a:solidFill>
                  <a:schemeClr val="dk1"/>
                </a:solidFill>
                <a:uFillTx/>
                <a:latin typeface="Calibri"/>
                <a:ea typeface="Calibri"/>
                <a:hlinkClick r:id="rId5"/>
              </a:rPr>
              <a:t> </a:t>
            </a:r>
            <a:r>
              <a:rPr lang="de-DE" sz="1200" b="0" u="sng" strike="noStrike" spc="-1" dirty="0">
                <a:solidFill>
                  <a:schemeClr val="dk1"/>
                </a:solidFill>
                <a:uFillTx/>
                <a:latin typeface="Calibri"/>
                <a:ea typeface="Calibri"/>
                <a:hlinkClick r:id="rId6"/>
              </a:rPr>
              <a:t>Lizenz</a:t>
            </a:r>
            <a:endParaRPr lang="de-DE" sz="1200" b="0" strike="noStrike" spc="-1" dirty="0">
              <a:solidFill>
                <a:srgbClr val="000000"/>
              </a:solidFill>
              <a:latin typeface="Arial"/>
            </a:endParaRPr>
          </a:p>
        </p:txBody>
      </p:sp>
    </p:spTree>
    <p:extLst>
      <p:ext uri="{BB962C8B-B14F-4D97-AF65-F5344CB8AC3E}">
        <p14:creationId xmlns:p14="http://schemas.microsoft.com/office/powerpoint/2010/main" val="1155151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f204218ebb_0_1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dirty="0" err="1"/>
              <a:t>Unterrichtseinheit</a:t>
            </a:r>
            <a:r>
              <a:rPr lang="en-US" sz="5400" dirty="0"/>
              <a:t>: </a:t>
            </a:r>
            <a:r>
              <a:rPr lang="en-US" sz="5400" dirty="0" err="1"/>
              <a:t>Inhalt</a:t>
            </a:r>
            <a:endParaRPr sz="5400" dirty="0"/>
          </a:p>
        </p:txBody>
      </p:sp>
      <p:pic>
        <p:nvPicPr>
          <p:cNvPr id="176" name="Google Shape;176;g1f204218ebb_0_186"/>
          <p:cNvPicPr preferRelativeResize="0"/>
          <p:nvPr/>
        </p:nvPicPr>
        <p:blipFill rotWithShape="1">
          <a:blip r:embed="rId3">
            <a:alphaModFix/>
          </a:blip>
          <a:srcRect b="59834"/>
          <a:stretch/>
        </p:blipFill>
        <p:spPr>
          <a:xfrm rot="10800000">
            <a:off x="-8250" y="-4107"/>
            <a:ext cx="12191695" cy="349261"/>
          </a:xfrm>
          <a:prstGeom prst="rect">
            <a:avLst/>
          </a:prstGeom>
          <a:noFill/>
          <a:ln>
            <a:noFill/>
          </a:ln>
        </p:spPr>
      </p:pic>
      <p:sp>
        <p:nvSpPr>
          <p:cNvPr id="177" name="Google Shape;177;g1f204218ebb_0_186"/>
          <p:cNvSpPr txBox="1"/>
          <p:nvPr/>
        </p:nvSpPr>
        <p:spPr>
          <a:xfrm>
            <a:off x="1512002" y="2196650"/>
            <a:ext cx="100785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 </a:t>
            </a:r>
            <a:r>
              <a:rPr lang="de-DE" sz="2400" u="sng" dirty="0">
                <a:solidFill>
                  <a:schemeClr val="dk1"/>
                </a:solidFill>
                <a:latin typeface="Calibri"/>
                <a:ea typeface="Calibri"/>
                <a:cs typeface="Calibri"/>
                <a:sym typeface="Calibri"/>
                <a:hlinkClick r:id="rId4" action="ppaction://hlinksldjump"/>
              </a:rPr>
              <a:t>Einführung in das Gesundheits-Selbstmanagement für </a:t>
            </a:r>
            <a:r>
              <a:rPr lang="de-DE" sz="2400" u="sng" dirty="0" err="1">
                <a:solidFill>
                  <a:schemeClr val="dk1"/>
                </a:solidFill>
                <a:latin typeface="Calibri"/>
                <a:ea typeface="Calibri"/>
                <a:cs typeface="Calibri"/>
                <a:sym typeface="Calibri"/>
                <a:hlinkClick r:id="rId4" action="ppaction://hlinksldjump"/>
              </a:rPr>
              <a:t>Migrant:innen</a:t>
            </a:r>
            <a:endParaRPr sz="2400" u="sng" dirty="0">
              <a:solidFill>
                <a:schemeClr val="dk1"/>
              </a:solidFill>
              <a:latin typeface="Calibri"/>
              <a:ea typeface="Calibri"/>
              <a:cs typeface="Calibri"/>
              <a:sym typeface="Calibri"/>
            </a:endParaRPr>
          </a:p>
        </p:txBody>
      </p:sp>
      <p:sp>
        <p:nvSpPr>
          <p:cNvPr id="178" name="Google Shape;178;g1f204218ebb_0_186"/>
          <p:cNvSpPr txBox="1"/>
          <p:nvPr/>
        </p:nvSpPr>
        <p:spPr>
          <a:xfrm>
            <a:off x="1488396" y="2798990"/>
            <a:ext cx="10102105"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2. </a:t>
            </a:r>
            <a:r>
              <a:rPr lang="en-US" sz="2400" u="sng" dirty="0" err="1">
                <a:solidFill>
                  <a:schemeClr val="dk1"/>
                </a:solidFill>
                <a:latin typeface="Calibri"/>
                <a:ea typeface="Calibri"/>
                <a:cs typeface="Calibri"/>
                <a:sym typeface="Calibri"/>
                <a:hlinkClick r:id="rId5" action="ppaction://hlinksldjump"/>
              </a:rPr>
              <a:t>Hauptaspekte</a:t>
            </a:r>
            <a:r>
              <a:rPr lang="en-US" sz="2400" u="sng" dirty="0">
                <a:solidFill>
                  <a:schemeClr val="dk1"/>
                </a:solidFill>
                <a:latin typeface="Calibri"/>
                <a:ea typeface="Calibri"/>
                <a:cs typeface="Calibri"/>
                <a:sym typeface="Calibri"/>
                <a:hlinkClick r:id="rId5" action="ppaction://hlinksldjump"/>
              </a:rPr>
              <a:t> </a:t>
            </a:r>
            <a:r>
              <a:rPr lang="en-US" sz="2400" u="sng" dirty="0" err="1">
                <a:solidFill>
                  <a:schemeClr val="dk1"/>
                </a:solidFill>
                <a:latin typeface="Calibri"/>
                <a:ea typeface="Calibri"/>
                <a:cs typeface="Calibri"/>
                <a:sym typeface="Calibri"/>
                <a:hlinkClick r:id="rId5" action="ppaction://hlinksldjump"/>
              </a:rPr>
              <a:t>zu</a:t>
            </a:r>
            <a:r>
              <a:rPr lang="en-US" sz="2400" u="sng" dirty="0">
                <a:solidFill>
                  <a:schemeClr val="dk1"/>
                </a:solidFill>
                <a:latin typeface="Calibri"/>
                <a:ea typeface="Calibri"/>
                <a:cs typeface="Calibri"/>
                <a:sym typeface="Calibri"/>
                <a:hlinkClick r:id="rId5" action="ppaction://hlinksldjump"/>
              </a:rPr>
              <a:t> </a:t>
            </a:r>
            <a:r>
              <a:rPr lang="en-US" sz="2400" u="sng" dirty="0" err="1">
                <a:solidFill>
                  <a:schemeClr val="dk1"/>
                </a:solidFill>
                <a:latin typeface="Calibri"/>
                <a:ea typeface="Calibri"/>
                <a:cs typeface="Calibri"/>
                <a:sym typeface="Calibri"/>
                <a:hlinkClick r:id="rId5" action="ppaction://hlinksldjump"/>
              </a:rPr>
              <a:t>Gesundheits</a:t>
            </a:r>
            <a:r>
              <a:rPr lang="en-US" sz="2400" u="sng" dirty="0">
                <a:solidFill>
                  <a:schemeClr val="dk1"/>
                </a:solidFill>
                <a:latin typeface="Calibri"/>
                <a:ea typeface="Calibri"/>
                <a:cs typeface="Calibri"/>
                <a:sym typeface="Calibri"/>
                <a:hlinkClick r:id="rId5" action="ppaction://hlinksldjump"/>
              </a:rPr>
              <a:t>-Apps</a:t>
            </a:r>
            <a:endParaRPr sz="2400" dirty="0">
              <a:solidFill>
                <a:schemeClr val="dk1"/>
              </a:solidFill>
              <a:latin typeface="Calibri"/>
              <a:ea typeface="Calibri"/>
              <a:cs typeface="Calibri"/>
              <a:sym typeface="Calibri"/>
            </a:endParaRPr>
          </a:p>
        </p:txBody>
      </p:sp>
      <p:sp>
        <p:nvSpPr>
          <p:cNvPr id="179" name="Google Shape;179;g1f204218ebb_0_186"/>
          <p:cNvSpPr txBox="1"/>
          <p:nvPr/>
        </p:nvSpPr>
        <p:spPr>
          <a:xfrm>
            <a:off x="1488396" y="3505963"/>
            <a:ext cx="10102104"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3. </a:t>
            </a:r>
            <a:r>
              <a:rPr lang="en-US" sz="2400" u="sng" dirty="0">
                <a:solidFill>
                  <a:schemeClr val="dk1"/>
                </a:solidFill>
                <a:latin typeface="Calibri"/>
                <a:ea typeface="Calibri"/>
                <a:cs typeface="Calibri"/>
                <a:sym typeface="Calibri"/>
                <a:hlinkClick r:id="rId6" action="ppaction://hlinksldjump"/>
              </a:rPr>
              <a:t>Navigation </a:t>
            </a:r>
            <a:r>
              <a:rPr lang="en-US" sz="2400" u="sng" dirty="0" err="1">
                <a:solidFill>
                  <a:schemeClr val="dk1"/>
                </a:solidFill>
                <a:latin typeface="Calibri"/>
                <a:ea typeface="Calibri"/>
                <a:cs typeface="Calibri"/>
                <a:sym typeface="Calibri"/>
                <a:hlinkClick r:id="rId6" action="ppaction://hlinksldjump"/>
              </a:rPr>
              <a:t>durch</a:t>
            </a:r>
            <a:r>
              <a:rPr lang="en-US" sz="2400" u="sng" dirty="0">
                <a:solidFill>
                  <a:schemeClr val="dk1"/>
                </a:solidFill>
                <a:latin typeface="Calibri"/>
                <a:ea typeface="Calibri"/>
                <a:cs typeface="Calibri"/>
                <a:sym typeface="Calibri"/>
                <a:hlinkClick r:id="rId6" action="ppaction://hlinksldjump"/>
              </a:rPr>
              <a:t> </a:t>
            </a:r>
            <a:r>
              <a:rPr lang="en-US" sz="2400" u="sng" dirty="0" err="1">
                <a:solidFill>
                  <a:schemeClr val="dk1"/>
                </a:solidFill>
                <a:latin typeface="Calibri"/>
                <a:ea typeface="Calibri"/>
                <a:cs typeface="Calibri"/>
                <a:sym typeface="Calibri"/>
                <a:hlinkClick r:id="rId6" action="ppaction://hlinksldjump"/>
              </a:rPr>
              <a:t>Gesundheits</a:t>
            </a:r>
            <a:r>
              <a:rPr lang="en-US" sz="2400" u="sng" dirty="0">
                <a:solidFill>
                  <a:schemeClr val="dk1"/>
                </a:solidFill>
                <a:latin typeface="Calibri"/>
                <a:ea typeface="Calibri"/>
                <a:cs typeface="Calibri"/>
                <a:sym typeface="Calibri"/>
                <a:hlinkClick r:id="rId6" action="ppaction://hlinksldjump"/>
              </a:rPr>
              <a:t>-Apps</a:t>
            </a:r>
            <a:endParaRPr sz="2400" u="sng"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 1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Xna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Jed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l52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Jed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Jed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Jed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XnahYFQaV5GsAAABvAAAAHAAAAHVuaXZlcnNhbC9sb2NhbF9zZXR0aW5ncy54bWwNyrEKwkAMANC9XxEySB3Uugn2rpujCK0fENogB7mk9ELRv/e2N7x++GaBnbeSTANezx0C62xL0k/A9/Q43RCKky4kphxQDWGITS82k4zsXmOBVejH28S5wvlJuc4XqbOkAu1B/B6PeInNH1BLAwQUAAIACACXna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l52oWOohDhNLAAAAbAAAABsAAAB1bml2ZXJzYWwvdW5pdmVyc2FsLnBuZy54bWyzsa/IzVEoSy0qzszPs1Uy1DNQsrfj5bIpKEoty0wtV6gAigEFIUBJoRLINUJwyzNTSjKAQiYmFgjBjNTM9IwSoKiBhRlcVB9oKABQSwECAAAUAAIACACpflBPNmFYAkcDAADhCQAAFAAAAAAAAAABAAAAAAAAAAAAdW5pdmVyc2FsL3BsYXllci54bWxQSwECAAAUAAIACACXnahYtTf0qBwFAADhEwAAHQAAAAAAAAABAAAAAAB5AwAAdW5pdmVyc2FsL2NvbW1vbl9tZXNzYWdlcy5sbmdQSwECAAAUAAIACACXnahYFR5gG6MAAAB/AQAALgAAAAAAAAABAAAAAADQCAAAdW5pdmVyc2FsL3BsYXliYWNrX2FuZF9uYXZpZ2F0aW9uX3NldHRpbmdzLnhtbFBLAQIAABQAAgAIAJedqFh0STUfPAQAAAwVAAAnAAAAAAAAAAEAAAAAAL8JAAB1bml2ZXJzYWwvZmxhc2hfcHVibGlzaGluZ19zZXR0aW5ncy54bWxQSwECAAAUAAIACACXnahYN4uHansDAACsDAAAIQAAAAAAAAABAAAAAABADgAAdW5pdmVyc2FsL2ZsYXNoX3NraW5fc2V0dGluZ3MueG1sUEsBAgAAFAACAAgAl52oWKavViM2BAAAlhQAACYAAAAAAAAAAQAAAAAA+hEAAHVuaXZlcnNhbC9odG1sX3B1Ymxpc2hpbmdfc2V0dGluZ3MueG1sUEsBAgAAFAACAAgAl52oWCYPfuiwAQAAbwYAAB8AAAAAAAAAAQAAAAAAdBYAAHVuaXZlcnNhbC9odG1sX3NraW5fc2V0dGluZ3MuanNQSwECAAAUAAIACACXnahYFQaV5GsAAABvAAAAHAAAAAAAAAABAAAAAABhGAAAdW5pdmVyc2FsL2xvY2FsX3NldHRpbmdzLnhtbFBLAQIAABQAAgAIAJedqFjCG66ZaBIAAPdNAAAXAAAAAAAAAAAAAAAAAAYZAAB1bml2ZXJzYWwvdW5pdmVyc2FsLnBuZ1BLAQIAABQAAgAIAJedqFjqIQ4TSwAAAGwAAAAbAAAAAAAAAAEAAAAAAKMrAAB1bml2ZXJzYWwvdW5pdmVyc2FsLnBuZy54bWxQSwUGAAAAAAoACgAGAwAAJywAAAAA"/>
  <p:tag name="ISPRING_LMS_API_VERSION" val="SCORM 1.2"/>
  <p:tag name="ISPRING_ULTRA_SCORM_COURSE_ID" val="DF5C011B-FE8E-40F7-8D45-AC185731E834"/>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 1 1 Teaching session"/>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HAPPS\\DE\\German\\Training material for ETA 01_Deutsch&quot;]]"/>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1703</Words>
  <Application>Microsoft Office PowerPoint</Application>
  <PresentationFormat>Ευρεία οθόνη</PresentationFormat>
  <Paragraphs>215</Paragraphs>
  <Slides>29</Slides>
  <Notes>29</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29</vt:i4>
      </vt:variant>
    </vt:vector>
  </HeadingPairs>
  <TitlesOfParts>
    <vt:vector size="41" baseType="lpstr">
      <vt:lpstr>Gill Sans</vt:lpstr>
      <vt:lpstr>Calibri</vt:lpstr>
      <vt:lpstr>Calibri Light</vt:lpstr>
      <vt:lpstr>OpenSymbol</vt:lpstr>
      <vt:lpstr>Arial</vt:lpstr>
      <vt:lpstr>Impact</vt:lpstr>
      <vt:lpstr>MS PGothic</vt:lpstr>
      <vt:lpstr>Adobe Gothic Std B</vt:lpstr>
      <vt:lpstr>Wingdings</vt:lpstr>
      <vt:lpstr>Roboto</vt:lpstr>
      <vt:lpstr>Noto Sans Symbols</vt:lpstr>
      <vt:lpstr>Θέμα του Office</vt:lpstr>
      <vt:lpstr>Παρουσίαση του PowerPoint</vt:lpstr>
      <vt:lpstr>Παρουσίαση του PowerPoint</vt:lpstr>
      <vt:lpstr>Partners</vt:lpstr>
      <vt:lpstr>Kennenlernaktivitäten​</vt:lpstr>
      <vt:lpstr>Wer sind Sie? </vt:lpstr>
      <vt:lpstr>Wer sind Sie?  </vt:lpstr>
      <vt:lpstr>Wer sind Sie?</vt:lpstr>
      <vt:lpstr>3 Beispiele für Ice-breaker Fragen</vt:lpstr>
      <vt:lpstr>Unterrichtseinheit: Inhalt</vt:lpstr>
      <vt:lpstr>Was wir besprechen werden...</vt:lpstr>
      <vt:lpstr>Kompetenzen​</vt:lpstr>
      <vt:lpstr>1.1.1 Einführung in das Gesundheits-Selbstmanagement für Migrant:innen</vt:lpstr>
      <vt:lpstr>Gesundheitsselbstmanagement für Migrant:innen</vt:lpstr>
      <vt:lpstr>Was ist das Mig Health Apps Projekt? (1)</vt:lpstr>
      <vt:lpstr>Was ist das Mig-Health Apps Projekt? (2)</vt:lpstr>
      <vt:lpstr>1.1.2 Hauptkonzepte zu Gesundheits-Apps</vt:lpstr>
      <vt:lpstr>Was ist eine Gesundheits-App? (1)</vt:lpstr>
      <vt:lpstr>Was ist eine Gesundheits-App? (2)</vt:lpstr>
      <vt:lpstr>Was das Mig-Health App-Programm bietet (1)</vt:lpstr>
      <vt:lpstr>Was das Mig-Health App-Programm bietet (2)</vt:lpstr>
      <vt:lpstr>Was das Mig-Health App-Programm bietet (3)</vt:lpstr>
      <vt:lpstr>Was das Mig-Health App-Programm bietet (4)</vt:lpstr>
      <vt:lpstr>Was das Mig-Health App-Programm bietet (5)</vt:lpstr>
      <vt:lpstr>Was das Mig-Health App-Programm bietet (6)</vt:lpstr>
      <vt:lpstr>1.1.3 Navigation durch Gesundheits-Apps</vt:lpstr>
      <vt:lpstr>Aktivität</vt:lpstr>
      <vt:lpstr> DISKUSSION</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 1 Teaching session</dc:title>
  <dc:creator>pantelis bbalaouras</dc:creator>
  <cp:lastModifiedBy>pantelis</cp:lastModifiedBy>
  <cp:revision>84</cp:revision>
  <dcterms:created xsi:type="dcterms:W3CDTF">2020-06-02T13:31:56Z</dcterms:created>
  <dcterms:modified xsi:type="dcterms:W3CDTF">2024-07-17T14:21:39Z</dcterms:modified>
</cp:coreProperties>
</file>